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_rels/notesSlide15.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4.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9.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notesSlide13.xml" ContentType="application/vnd.openxmlformats-officedocument.presentationml.notesSlide+xml"/>
  <Override PartName="/ppt/notesSlides/notesSlide6.xml" ContentType="application/vnd.openxmlformats-officedocument.presentationml.notesSlide+xml"/>
  <Override PartName="/ppt/notesSlides/notesSlide1.xml" ContentType="application/vnd.openxmlformats-officedocument.presentationml.notesSlide+xml"/>
  <Override PartName="/ppt/slides/_rels/slide14.xml.rels" ContentType="application/vnd.openxmlformats-package.relationships+xml"/>
  <Override PartName="/ppt/slides/_rels/slide13.xml.rels" ContentType="application/vnd.openxmlformats-package.relationships+xml"/>
  <Override PartName="/ppt/slides/_rels/slide15.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46.xml" ContentType="application/vnd.openxmlformats-officedocument.presentationml.slideLayout+xml"/>
  <Override PartName="/ppt/slideLayouts/slideLayout43.xml" ContentType="application/vnd.openxmlformats-officedocument.presentationml.slideLayout+xml"/>
  <Override PartName="/ppt/slideLayouts/slideLayout41.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48.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47.xml" ContentType="application/vnd.openxmlformats-officedocument.presentationml.slideLayout+xml"/>
  <Override PartName="/ppt/slideLayouts/slideLayout33.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37.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22.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12.xml" ContentType="application/vnd.openxmlformats-officedocument.presentationml.slideLayout+xml"/>
  <Override PartName="/ppt/slideLayouts/slideLayout28.xml" ContentType="application/vnd.openxmlformats-officedocument.presentationml.slideLayout+xml"/>
  <Override PartName="/ppt/slideLayouts/slideLayout44.xml" ContentType="application/vnd.openxmlformats-officedocument.presentationml.slideLayout+xml"/>
  <Override PartName="/ppt/slideLayouts/slideLayout9.xml" ContentType="application/vnd.openxmlformats-officedocument.presentationml.slideLayout+xml"/>
  <Override PartName="/ppt/slideLayouts/slideLayout40.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1.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31.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3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13.xml.rels" ContentType="application/vnd.openxmlformats-package.relationships+xml"/>
  <Override PartName="/ppt/slideLayouts/_rels/slideLayout42.xml.rels" ContentType="application/vnd.openxmlformats-package.relationships+xml"/>
  <Override PartName="/ppt/slideLayouts/_rels/slideLayout11.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42.png" ContentType="image/png"/>
  <Override PartName="/ppt/media/image41.png" ContentType="image/png"/>
  <Override PartName="/ppt/media/image36.png" ContentType="image/png"/>
  <Override PartName="/ppt/media/image32.png" ContentType="image/png"/>
  <Override PartName="/ppt/media/image30.png" ContentType="image/png"/>
  <Override PartName="/ppt/media/image27.png" ContentType="image/png"/>
  <Override PartName="/ppt/media/image26.png" ContentType="image/png"/>
  <Override PartName="/ppt/media/image38.png" ContentType="image/png"/>
  <Override PartName="/ppt/media/image33.png" ContentType="image/png"/>
  <Override PartName="/ppt/media/image25.png" ContentType="image/png"/>
  <Override PartName="/ppt/media/image28.png" ContentType="image/png"/>
  <Override PartName="/ppt/media/image37.png" ContentType="image/png"/>
  <Override PartName="/ppt/media/image22.png" ContentType="image/png"/>
  <Override PartName="/ppt/media/image31.png" ContentType="image/png"/>
  <Override PartName="/ppt/media/image24.png" ContentType="image/png"/>
  <Override PartName="/ppt/media/image21.png" ContentType="image/png"/>
  <Override PartName="/ppt/media/image20.png" ContentType="image/png"/>
  <Override PartName="/ppt/media/image19.png" ContentType="image/png"/>
  <Override PartName="/ppt/media/image16.png" ContentType="image/png"/>
  <Override PartName="/ppt/media/image17.png" ContentType="image/png"/>
  <Override PartName="/ppt/media/image13.png" ContentType="image/png"/>
  <Override PartName="/ppt/media/image23.png" ContentType="image/png"/>
  <Override PartName="/ppt/media/image39.png" ContentType="image/png"/>
  <Override PartName="/ppt/media/image35.png" ContentType="image/png"/>
  <Override PartName="/ppt/media/image12.png" ContentType="image/png"/>
  <Override PartName="/ppt/media/image10.png" ContentType="image/png"/>
  <Override PartName="/ppt/media/image15.png" ContentType="image/png"/>
  <Override PartName="/ppt/media/image9.png" ContentType="image/png"/>
  <Override PartName="/ppt/media/image40.png" ContentType="image/png"/>
  <Override PartName="/ppt/media/image8.png" ContentType="image/png"/>
  <Override PartName="/ppt/media/image29.png" ContentType="image/png"/>
  <Override PartName="/ppt/media/image34.png" ContentType="image/png"/>
  <Override PartName="/ppt/media/image6.png" ContentType="image/png"/>
  <Override PartName="/ppt/media/image5.png" ContentType="image/png"/>
  <Override PartName="/ppt/media/image18.png" ContentType="image/png"/>
  <Override PartName="/ppt/media/image7.png" ContentType="image/png"/>
  <Override PartName="/ppt/media/image4.png" ContentType="image/png"/>
  <Override PartName="/ppt/media/image3.png" ContentType="image/png"/>
  <Override PartName="/ppt/media/image2.png" ContentType="image/png"/>
  <Override PartName="/ppt/media/image14.jpeg" ContentType="image/jpeg"/>
  <Override PartName="/ppt/media/image11.png" ContentType="image/png"/>
  <Override PartName="/ppt/media/image1.png" ContentType="image/png"/>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1" name="PlaceHolder 1"/>
          <p:cNvSpPr>
            <a:spLocks noGrp="1"/>
          </p:cNvSpPr>
          <p:nvPr>
            <p:ph type="body"/>
          </p:nvPr>
        </p:nvSpPr>
        <p:spPr>
          <a:xfrm>
            <a:off x="756000" y="5078520"/>
            <a:ext cx="6047640" cy="4811040"/>
          </a:xfrm>
          <a:prstGeom prst="rect">
            <a:avLst/>
          </a:prstGeom>
        </p:spPr>
        <p:txBody>
          <a:bodyPr lIns="0" rIns="0" tIns="0" bIns="0"/>
          <a:p>
            <a:r>
              <a:rPr lang="en-US" sz="2000">
                <a:latin typeface="Arial"/>
              </a:rPr>
              <a:t>Click to edit the notes format</a:t>
            </a:r>
            <a:endParaRPr/>
          </a:p>
        </p:txBody>
      </p:sp>
      <p:sp>
        <p:nvSpPr>
          <p:cNvPr id="152" name="PlaceHolder 2"/>
          <p:cNvSpPr>
            <a:spLocks noGrp="1"/>
          </p:cNvSpPr>
          <p:nvPr>
            <p:ph type="hdr"/>
          </p:nvPr>
        </p:nvSpPr>
        <p:spPr>
          <a:xfrm>
            <a:off x="0" y="0"/>
            <a:ext cx="3280680" cy="534240"/>
          </a:xfrm>
          <a:prstGeom prst="rect">
            <a:avLst/>
          </a:prstGeom>
        </p:spPr>
        <p:txBody>
          <a:bodyPr lIns="0" rIns="0" tIns="0" bIns="0"/>
          <a:p>
            <a:r>
              <a:rPr lang="en-US" sz="1400">
                <a:latin typeface="Times New Roman"/>
              </a:rPr>
              <a:t>&lt;header&gt;</a:t>
            </a:r>
            <a:endParaRPr/>
          </a:p>
        </p:txBody>
      </p:sp>
      <p:sp>
        <p:nvSpPr>
          <p:cNvPr id="153" name="PlaceHolder 3"/>
          <p:cNvSpPr>
            <a:spLocks noGrp="1"/>
          </p:cNvSpPr>
          <p:nvPr>
            <p:ph type="dt"/>
          </p:nvPr>
        </p:nvSpPr>
        <p:spPr>
          <a:xfrm>
            <a:off x="4278960" y="0"/>
            <a:ext cx="3280680" cy="534240"/>
          </a:xfrm>
          <a:prstGeom prst="rect">
            <a:avLst/>
          </a:prstGeom>
        </p:spPr>
        <p:txBody>
          <a:bodyPr lIns="0" rIns="0" tIns="0" bIns="0"/>
          <a:p>
            <a:pPr algn="r"/>
            <a:r>
              <a:rPr lang="en-US" sz="1400">
                <a:latin typeface="Times New Roman"/>
              </a:rPr>
              <a:t>&lt;date/time&gt;</a:t>
            </a:r>
            <a:endParaRPr/>
          </a:p>
        </p:txBody>
      </p:sp>
      <p:sp>
        <p:nvSpPr>
          <p:cNvPr id="154" name="PlaceHolder 4"/>
          <p:cNvSpPr>
            <a:spLocks noGrp="1"/>
          </p:cNvSpPr>
          <p:nvPr>
            <p:ph type="ftr"/>
          </p:nvPr>
        </p:nvSpPr>
        <p:spPr>
          <a:xfrm>
            <a:off x="0" y="10157400"/>
            <a:ext cx="3280680" cy="534240"/>
          </a:xfrm>
          <a:prstGeom prst="rect">
            <a:avLst/>
          </a:prstGeom>
        </p:spPr>
        <p:txBody>
          <a:bodyPr lIns="0" rIns="0" tIns="0" bIns="0" anchor="b"/>
          <a:p>
            <a:r>
              <a:rPr lang="en-US" sz="1400">
                <a:latin typeface="Times New Roman"/>
              </a:rPr>
              <a:t>&lt;footer&gt;</a:t>
            </a:r>
            <a:endParaRPr/>
          </a:p>
        </p:txBody>
      </p:sp>
      <p:sp>
        <p:nvSpPr>
          <p:cNvPr id="155" name="PlaceHolder 5"/>
          <p:cNvSpPr>
            <a:spLocks noGrp="1"/>
          </p:cNvSpPr>
          <p:nvPr>
            <p:ph type="sldNum"/>
          </p:nvPr>
        </p:nvSpPr>
        <p:spPr>
          <a:xfrm>
            <a:off x="4278960" y="10157400"/>
            <a:ext cx="3280680" cy="534240"/>
          </a:xfrm>
          <a:prstGeom prst="rect">
            <a:avLst/>
          </a:prstGeom>
        </p:spPr>
        <p:txBody>
          <a:bodyPr lIns="0" rIns="0" tIns="0" bIns="0" anchor="b"/>
          <a:p>
            <a:pPr algn="r"/>
            <a:fld id="{AE43D55B-DFCE-4F68-8497-A279A523F3C5}"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6" name="PlaceHolder 1"/>
          <p:cNvSpPr>
            <a:spLocks noGrp="1"/>
          </p:cNvSpPr>
          <p:nvPr>
            <p:ph type="body"/>
          </p:nvPr>
        </p:nvSpPr>
        <p:spPr>
          <a:xfrm>
            <a:off x="685800" y="4343400"/>
            <a:ext cx="5483160" cy="4111560"/>
          </a:xfrm>
          <a:prstGeom prst="rect">
            <a:avLst/>
          </a:prstGeom>
        </p:spPr>
        <p:txBody>
          <a:bodyPr lIns="0" rIns="0" tIns="0" bIns="0"/>
          <a:p>
            <a:endParaRPr/>
          </a:p>
        </p:txBody>
      </p:sp>
      <p:sp>
        <p:nvSpPr>
          <p:cNvPr id="327" name="CustomShape 2"/>
          <p:cNvSpPr/>
          <p:nvPr/>
        </p:nvSpPr>
        <p:spPr>
          <a:xfrm>
            <a:off x="3884760" y="8685360"/>
            <a:ext cx="2968560" cy="453960"/>
          </a:xfrm>
          <a:prstGeom prst="rect">
            <a:avLst/>
          </a:prstGeom>
          <a:noFill/>
          <a:ln>
            <a:noFill/>
          </a:ln>
        </p:spPr>
        <p:txBody>
          <a:bodyPr lIns="90000" rIns="90000" tIns="45000" bIns="45000" anchor="b"/>
          <a:p>
            <a:pPr>
              <a:lnSpc>
                <a:spcPct val="100000"/>
              </a:lnSpc>
            </a:pPr>
            <a:fld id="{46ECDF27-D601-4040-B2A8-DD7F5D001F24}" type="slidenum">
              <a:rPr lang="en-US" sz="1200">
                <a:solidFill>
                  <a:srgbClr val="000000"/>
                </a:solidFill>
                <a:latin typeface="Calibri"/>
                <a:ea typeface="MS PGothic"/>
              </a:rPr>
              <a:t>&lt;number&gt;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4" name="PlaceHolder 1"/>
          <p:cNvSpPr>
            <a:spLocks noGrp="1"/>
          </p:cNvSpPr>
          <p:nvPr>
            <p:ph type="body"/>
          </p:nvPr>
        </p:nvSpPr>
        <p:spPr>
          <a:xfrm>
            <a:off x="685800" y="4343400"/>
            <a:ext cx="5483160" cy="4111560"/>
          </a:xfrm>
          <a:prstGeom prst="rect">
            <a:avLst/>
          </a:prstGeom>
        </p:spPr>
        <p:txBody>
          <a:bodyPr lIns="0" rIns="0" tIns="0" bIns="0"/>
          <a:p>
            <a:endParaRPr/>
          </a:p>
        </p:txBody>
      </p:sp>
      <p:sp>
        <p:nvSpPr>
          <p:cNvPr id="345" name="CustomShape 2"/>
          <p:cNvSpPr/>
          <p:nvPr/>
        </p:nvSpPr>
        <p:spPr>
          <a:xfrm>
            <a:off x="3884760" y="8685360"/>
            <a:ext cx="2968560" cy="453960"/>
          </a:xfrm>
          <a:prstGeom prst="rect">
            <a:avLst/>
          </a:prstGeom>
          <a:noFill/>
          <a:ln>
            <a:noFill/>
          </a:ln>
        </p:spPr>
        <p:txBody>
          <a:bodyPr lIns="90000" rIns="90000" tIns="45000" bIns="45000" anchor="b"/>
          <a:p>
            <a:pPr>
              <a:lnSpc>
                <a:spcPct val="100000"/>
              </a:lnSpc>
            </a:pPr>
            <a:fld id="{51488977-D06B-40B3-B2E9-98C653D4472C}" type="slidenum">
              <a:rPr lang="en-US" sz="1200">
                <a:solidFill>
                  <a:srgbClr val="000000"/>
                </a:solidFill>
                <a:latin typeface="Calibri"/>
                <a:ea typeface="MS PGothic"/>
              </a:rPr>
              <a:t>&lt;number&gt;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6" name="PlaceHolder 1"/>
          <p:cNvSpPr>
            <a:spLocks noGrp="1"/>
          </p:cNvSpPr>
          <p:nvPr>
            <p:ph type="body"/>
          </p:nvPr>
        </p:nvSpPr>
        <p:spPr>
          <a:xfrm>
            <a:off x="685800" y="4343400"/>
            <a:ext cx="5483160" cy="4111560"/>
          </a:xfrm>
          <a:prstGeom prst="rect">
            <a:avLst/>
          </a:prstGeom>
        </p:spPr>
        <p:txBody>
          <a:bodyPr lIns="0" rIns="0" tIns="0" bIns="0"/>
          <a:p>
            <a:endParaRPr/>
          </a:p>
        </p:txBody>
      </p:sp>
      <p:sp>
        <p:nvSpPr>
          <p:cNvPr id="347" name="CustomShape 2"/>
          <p:cNvSpPr/>
          <p:nvPr/>
        </p:nvSpPr>
        <p:spPr>
          <a:xfrm>
            <a:off x="3884760" y="8685360"/>
            <a:ext cx="2968560" cy="453960"/>
          </a:xfrm>
          <a:prstGeom prst="rect">
            <a:avLst/>
          </a:prstGeom>
          <a:noFill/>
          <a:ln>
            <a:noFill/>
          </a:ln>
        </p:spPr>
        <p:txBody>
          <a:bodyPr lIns="90000" rIns="90000" tIns="45000" bIns="45000" anchor="b"/>
          <a:p>
            <a:pPr>
              <a:lnSpc>
                <a:spcPct val="100000"/>
              </a:lnSpc>
            </a:pPr>
            <a:fld id="{F23124C0-59B5-43CA-AC95-EEECDC9C7A61}" type="slidenum">
              <a:rPr lang="en-US" sz="1200">
                <a:solidFill>
                  <a:srgbClr val="000000"/>
                </a:solidFill>
                <a:latin typeface="Calibri"/>
                <a:ea typeface="MS PGothic"/>
              </a:rPr>
              <a:t>&lt;number&gt;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8" name="PlaceHolder 1"/>
          <p:cNvSpPr>
            <a:spLocks noGrp="1"/>
          </p:cNvSpPr>
          <p:nvPr>
            <p:ph type="body"/>
          </p:nvPr>
        </p:nvSpPr>
        <p:spPr>
          <a:xfrm>
            <a:off x="685800" y="4343400"/>
            <a:ext cx="5483160" cy="4111560"/>
          </a:xfrm>
          <a:prstGeom prst="rect">
            <a:avLst/>
          </a:prstGeom>
        </p:spPr>
        <p:txBody>
          <a:bodyPr lIns="0" rIns="0" tIns="0" bIns="0"/>
          <a:p>
            <a:endParaRPr/>
          </a:p>
        </p:txBody>
      </p:sp>
      <p:sp>
        <p:nvSpPr>
          <p:cNvPr id="349" name="CustomShape 2"/>
          <p:cNvSpPr/>
          <p:nvPr/>
        </p:nvSpPr>
        <p:spPr>
          <a:xfrm>
            <a:off x="3884760" y="8685360"/>
            <a:ext cx="2968560" cy="453960"/>
          </a:xfrm>
          <a:prstGeom prst="rect">
            <a:avLst/>
          </a:prstGeom>
          <a:noFill/>
          <a:ln>
            <a:noFill/>
          </a:ln>
        </p:spPr>
        <p:txBody>
          <a:bodyPr lIns="90000" rIns="90000" tIns="45000" bIns="45000" anchor="b"/>
          <a:p>
            <a:pPr>
              <a:lnSpc>
                <a:spcPct val="100000"/>
              </a:lnSpc>
            </a:pPr>
            <a:fld id="{BB04C073-F96D-40AF-A9FC-9CB6E996AA71}" type="slidenum">
              <a:rPr lang="en-US" sz="1200">
                <a:solidFill>
                  <a:srgbClr val="000000"/>
                </a:solidFill>
                <a:latin typeface="Calibri"/>
                <a:ea typeface="MS PGothic"/>
              </a:rPr>
              <a:t>&lt;number&gt;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0" name="PlaceHolder 1"/>
          <p:cNvSpPr>
            <a:spLocks noGrp="1"/>
          </p:cNvSpPr>
          <p:nvPr>
            <p:ph type="body"/>
          </p:nvPr>
        </p:nvSpPr>
        <p:spPr>
          <a:xfrm>
            <a:off x="685800" y="4343400"/>
            <a:ext cx="5483160" cy="4111560"/>
          </a:xfrm>
          <a:prstGeom prst="rect">
            <a:avLst/>
          </a:prstGeom>
        </p:spPr>
        <p:txBody>
          <a:bodyPr lIns="0" rIns="0" tIns="0" bIns="0"/>
          <a:p>
            <a:endParaRPr/>
          </a:p>
        </p:txBody>
      </p:sp>
      <p:sp>
        <p:nvSpPr>
          <p:cNvPr id="351" name="CustomShape 2"/>
          <p:cNvSpPr/>
          <p:nvPr/>
        </p:nvSpPr>
        <p:spPr>
          <a:xfrm>
            <a:off x="3884760" y="8685360"/>
            <a:ext cx="2968560" cy="453960"/>
          </a:xfrm>
          <a:prstGeom prst="rect">
            <a:avLst/>
          </a:prstGeom>
          <a:noFill/>
          <a:ln>
            <a:noFill/>
          </a:ln>
        </p:spPr>
        <p:txBody>
          <a:bodyPr lIns="90000" rIns="90000" tIns="45000" bIns="45000" anchor="b"/>
          <a:p>
            <a:pPr>
              <a:lnSpc>
                <a:spcPct val="100000"/>
              </a:lnSpc>
            </a:pPr>
            <a:fld id="{5542D5FE-2F26-4BD4-B190-0F460DCDA245}" type="slidenum">
              <a:rPr lang="en-US" sz="1200">
                <a:solidFill>
                  <a:srgbClr val="000000"/>
                </a:solidFill>
                <a:latin typeface="Calibri"/>
                <a:ea typeface="MS PGothic"/>
              </a:rPr>
              <a:t>&lt;number&gt;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2" name="PlaceHolder 1"/>
          <p:cNvSpPr>
            <a:spLocks noGrp="1"/>
          </p:cNvSpPr>
          <p:nvPr>
            <p:ph type="body"/>
          </p:nvPr>
        </p:nvSpPr>
        <p:spPr>
          <a:xfrm>
            <a:off x="685800" y="4343400"/>
            <a:ext cx="5483160" cy="4111560"/>
          </a:xfrm>
          <a:prstGeom prst="rect">
            <a:avLst/>
          </a:prstGeom>
        </p:spPr>
        <p:txBody>
          <a:bodyPr lIns="0" rIns="0" tIns="0" bIns="0"/>
          <a:p>
            <a:endParaRPr/>
          </a:p>
        </p:txBody>
      </p:sp>
      <p:sp>
        <p:nvSpPr>
          <p:cNvPr id="353" name="CustomShape 2"/>
          <p:cNvSpPr/>
          <p:nvPr/>
        </p:nvSpPr>
        <p:spPr>
          <a:xfrm>
            <a:off x="3884760" y="8685360"/>
            <a:ext cx="2968560" cy="453960"/>
          </a:xfrm>
          <a:prstGeom prst="rect">
            <a:avLst/>
          </a:prstGeom>
          <a:noFill/>
          <a:ln>
            <a:noFill/>
          </a:ln>
        </p:spPr>
        <p:txBody>
          <a:bodyPr lIns="90000" rIns="90000" tIns="45000" bIns="45000" anchor="b"/>
          <a:p>
            <a:pPr>
              <a:lnSpc>
                <a:spcPct val="100000"/>
              </a:lnSpc>
            </a:pPr>
            <a:fld id="{3D3E758E-57D2-406A-856A-BFB5C4FEDFC8}" type="slidenum">
              <a:rPr lang="en-US" sz="1200">
                <a:solidFill>
                  <a:srgbClr val="000000"/>
                </a:solidFill>
                <a:latin typeface="Calibri"/>
                <a:ea typeface="MS PGothic"/>
              </a:rPr>
              <a:t>&lt;number&gt;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4" name="PlaceHolder 1"/>
          <p:cNvSpPr>
            <a:spLocks noGrp="1"/>
          </p:cNvSpPr>
          <p:nvPr>
            <p:ph type="body"/>
          </p:nvPr>
        </p:nvSpPr>
        <p:spPr>
          <a:xfrm>
            <a:off x="685800" y="4343400"/>
            <a:ext cx="5483160" cy="4111560"/>
          </a:xfrm>
          <a:prstGeom prst="rect">
            <a:avLst/>
          </a:prstGeom>
        </p:spPr>
        <p:txBody>
          <a:bodyPr lIns="0" rIns="0" tIns="0" bIns="0"/>
          <a:p>
            <a:endParaRPr/>
          </a:p>
        </p:txBody>
      </p:sp>
      <p:sp>
        <p:nvSpPr>
          <p:cNvPr id="355" name="CustomShape 2"/>
          <p:cNvSpPr/>
          <p:nvPr/>
        </p:nvSpPr>
        <p:spPr>
          <a:xfrm>
            <a:off x="3884760" y="8685360"/>
            <a:ext cx="2968560" cy="453960"/>
          </a:xfrm>
          <a:prstGeom prst="rect">
            <a:avLst/>
          </a:prstGeom>
          <a:noFill/>
          <a:ln>
            <a:noFill/>
          </a:ln>
        </p:spPr>
        <p:txBody>
          <a:bodyPr lIns="90000" rIns="90000" tIns="45000" bIns="45000" anchor="b"/>
          <a:p>
            <a:pPr>
              <a:lnSpc>
                <a:spcPct val="100000"/>
              </a:lnSpc>
            </a:pPr>
            <a:fld id="{3D350A97-480D-473F-9C6E-FDC2A4AD9439}" type="slidenum">
              <a:rPr lang="en-US" sz="1200">
                <a:solidFill>
                  <a:srgbClr val="000000"/>
                </a:solidFill>
                <a:latin typeface="Calibri"/>
                <a:ea typeface="MS PGothic"/>
              </a:rPr>
              <a:t>&lt;number&gt;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8" name="PlaceHolder 1"/>
          <p:cNvSpPr>
            <a:spLocks noGrp="1"/>
          </p:cNvSpPr>
          <p:nvPr>
            <p:ph type="body"/>
          </p:nvPr>
        </p:nvSpPr>
        <p:spPr>
          <a:xfrm>
            <a:off x="685800" y="4343400"/>
            <a:ext cx="5483160" cy="4111560"/>
          </a:xfrm>
          <a:prstGeom prst="rect">
            <a:avLst/>
          </a:prstGeom>
        </p:spPr>
        <p:txBody>
          <a:bodyPr lIns="0" rIns="0" tIns="0" bIns="0"/>
          <a:p>
            <a:endParaRPr/>
          </a:p>
        </p:txBody>
      </p:sp>
      <p:sp>
        <p:nvSpPr>
          <p:cNvPr id="329" name="CustomShape 2"/>
          <p:cNvSpPr/>
          <p:nvPr/>
        </p:nvSpPr>
        <p:spPr>
          <a:xfrm>
            <a:off x="3884760" y="8685360"/>
            <a:ext cx="2968560" cy="453960"/>
          </a:xfrm>
          <a:prstGeom prst="rect">
            <a:avLst/>
          </a:prstGeom>
          <a:noFill/>
          <a:ln>
            <a:noFill/>
          </a:ln>
        </p:spPr>
        <p:txBody>
          <a:bodyPr lIns="90000" rIns="90000" tIns="45000" bIns="45000" anchor="b"/>
          <a:p>
            <a:pPr>
              <a:lnSpc>
                <a:spcPct val="100000"/>
              </a:lnSpc>
            </a:pPr>
            <a:fld id="{38C71342-5B57-4072-98FC-A5E82A3B3065}" type="slidenum">
              <a:rPr lang="en-US" sz="1200">
                <a:solidFill>
                  <a:srgbClr val="000000"/>
                </a:solidFill>
                <a:latin typeface="Calibri"/>
                <a:ea typeface="MS PGothic"/>
              </a:rPr>
              <a:t>&lt;number&gt;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0" name="PlaceHolder 1"/>
          <p:cNvSpPr>
            <a:spLocks noGrp="1"/>
          </p:cNvSpPr>
          <p:nvPr>
            <p:ph type="body"/>
          </p:nvPr>
        </p:nvSpPr>
        <p:spPr>
          <a:xfrm>
            <a:off x="685800" y="4343400"/>
            <a:ext cx="5483160" cy="4111560"/>
          </a:xfrm>
          <a:prstGeom prst="rect">
            <a:avLst/>
          </a:prstGeom>
        </p:spPr>
        <p:txBody>
          <a:bodyPr lIns="0" rIns="0" tIns="0" bIns="0"/>
          <a:p>
            <a:endParaRPr/>
          </a:p>
        </p:txBody>
      </p:sp>
      <p:sp>
        <p:nvSpPr>
          <p:cNvPr id="331" name="CustomShape 2"/>
          <p:cNvSpPr/>
          <p:nvPr/>
        </p:nvSpPr>
        <p:spPr>
          <a:xfrm>
            <a:off x="3884760" y="8685360"/>
            <a:ext cx="2968560" cy="453960"/>
          </a:xfrm>
          <a:prstGeom prst="rect">
            <a:avLst/>
          </a:prstGeom>
          <a:noFill/>
          <a:ln>
            <a:noFill/>
          </a:ln>
        </p:spPr>
        <p:txBody>
          <a:bodyPr lIns="90000" rIns="90000" tIns="45000" bIns="45000" anchor="b"/>
          <a:p>
            <a:pPr>
              <a:lnSpc>
                <a:spcPct val="100000"/>
              </a:lnSpc>
            </a:pPr>
            <a:fld id="{272F3F23-3243-4CAB-A0C5-D37189F84A70}" type="slidenum">
              <a:rPr lang="en-US" sz="1200">
                <a:solidFill>
                  <a:srgbClr val="000000"/>
                </a:solidFill>
                <a:latin typeface="Calibri"/>
                <a:ea typeface="MS PGothic"/>
              </a:rPr>
              <a:t>&lt;number&gt;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2" name="PlaceHolder 1"/>
          <p:cNvSpPr>
            <a:spLocks noGrp="1"/>
          </p:cNvSpPr>
          <p:nvPr>
            <p:ph type="body"/>
          </p:nvPr>
        </p:nvSpPr>
        <p:spPr>
          <a:xfrm>
            <a:off x="685800" y="4343400"/>
            <a:ext cx="5483160" cy="4111560"/>
          </a:xfrm>
          <a:prstGeom prst="rect">
            <a:avLst/>
          </a:prstGeom>
        </p:spPr>
        <p:txBody>
          <a:bodyPr lIns="0" rIns="0" tIns="0" bIns="0"/>
          <a:p>
            <a:endParaRPr/>
          </a:p>
        </p:txBody>
      </p:sp>
      <p:sp>
        <p:nvSpPr>
          <p:cNvPr id="333" name="CustomShape 2"/>
          <p:cNvSpPr/>
          <p:nvPr/>
        </p:nvSpPr>
        <p:spPr>
          <a:xfrm>
            <a:off x="3884760" y="8685360"/>
            <a:ext cx="2968560" cy="453960"/>
          </a:xfrm>
          <a:prstGeom prst="rect">
            <a:avLst/>
          </a:prstGeom>
          <a:noFill/>
          <a:ln>
            <a:noFill/>
          </a:ln>
        </p:spPr>
        <p:txBody>
          <a:bodyPr lIns="90000" rIns="90000" tIns="45000" bIns="45000" anchor="b"/>
          <a:p>
            <a:pPr>
              <a:lnSpc>
                <a:spcPct val="100000"/>
              </a:lnSpc>
            </a:pPr>
            <a:fld id="{5A7505CF-3A0E-4972-B4B1-E92D1F887685}" type="slidenum">
              <a:rPr lang="en-US" sz="1200">
                <a:solidFill>
                  <a:srgbClr val="000000"/>
                </a:solidFill>
                <a:latin typeface="Calibri"/>
                <a:ea typeface="MS PGothic"/>
              </a:rPr>
              <a:t>&lt;number&gt;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4" name="PlaceHolder 1"/>
          <p:cNvSpPr>
            <a:spLocks noGrp="1"/>
          </p:cNvSpPr>
          <p:nvPr>
            <p:ph type="body"/>
          </p:nvPr>
        </p:nvSpPr>
        <p:spPr>
          <a:xfrm>
            <a:off x="685800" y="4343400"/>
            <a:ext cx="5483160" cy="4111560"/>
          </a:xfrm>
          <a:prstGeom prst="rect">
            <a:avLst/>
          </a:prstGeom>
        </p:spPr>
        <p:txBody>
          <a:bodyPr lIns="0" rIns="0" tIns="0" bIns="0"/>
          <a:p>
            <a:endParaRPr/>
          </a:p>
        </p:txBody>
      </p:sp>
      <p:sp>
        <p:nvSpPr>
          <p:cNvPr id="335" name="CustomShape 2"/>
          <p:cNvSpPr/>
          <p:nvPr/>
        </p:nvSpPr>
        <p:spPr>
          <a:xfrm>
            <a:off x="3884760" y="8685360"/>
            <a:ext cx="2968560" cy="453960"/>
          </a:xfrm>
          <a:prstGeom prst="rect">
            <a:avLst/>
          </a:prstGeom>
          <a:noFill/>
          <a:ln>
            <a:noFill/>
          </a:ln>
        </p:spPr>
        <p:txBody>
          <a:bodyPr lIns="90000" rIns="90000" tIns="45000" bIns="45000" anchor="b"/>
          <a:p>
            <a:pPr>
              <a:lnSpc>
                <a:spcPct val="100000"/>
              </a:lnSpc>
            </a:pPr>
            <a:fld id="{81C82C15-C56A-4874-B060-7AB85D0887E2}" type="slidenum">
              <a:rPr lang="en-US" sz="1200">
                <a:solidFill>
                  <a:srgbClr val="000000"/>
                </a:solidFill>
                <a:latin typeface="Calibri"/>
                <a:ea typeface="MS PGothic"/>
              </a:rPr>
              <a:t>&lt;number&gt;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6" name="PlaceHolder 1"/>
          <p:cNvSpPr>
            <a:spLocks noGrp="1"/>
          </p:cNvSpPr>
          <p:nvPr>
            <p:ph type="body"/>
          </p:nvPr>
        </p:nvSpPr>
        <p:spPr>
          <a:xfrm>
            <a:off x="685800" y="4343400"/>
            <a:ext cx="5483160" cy="4111560"/>
          </a:xfrm>
          <a:prstGeom prst="rect">
            <a:avLst/>
          </a:prstGeom>
        </p:spPr>
        <p:txBody>
          <a:bodyPr lIns="0" rIns="0" tIns="0" bIns="0"/>
          <a:p>
            <a:endParaRPr/>
          </a:p>
        </p:txBody>
      </p:sp>
      <p:sp>
        <p:nvSpPr>
          <p:cNvPr id="337" name="CustomShape 2"/>
          <p:cNvSpPr/>
          <p:nvPr/>
        </p:nvSpPr>
        <p:spPr>
          <a:xfrm>
            <a:off x="3884760" y="8685360"/>
            <a:ext cx="2968560" cy="453960"/>
          </a:xfrm>
          <a:prstGeom prst="rect">
            <a:avLst/>
          </a:prstGeom>
          <a:noFill/>
          <a:ln>
            <a:noFill/>
          </a:ln>
        </p:spPr>
        <p:txBody>
          <a:bodyPr lIns="90000" rIns="90000" tIns="45000" bIns="45000" anchor="b"/>
          <a:p>
            <a:pPr>
              <a:lnSpc>
                <a:spcPct val="100000"/>
              </a:lnSpc>
            </a:pPr>
            <a:fld id="{2B913CE3-F076-4F84-A2E6-A970E0FA3923}" type="slidenum">
              <a:rPr lang="en-US" sz="1200">
                <a:solidFill>
                  <a:srgbClr val="000000"/>
                </a:solidFill>
                <a:latin typeface="Calibri"/>
                <a:ea typeface="MS PGothic"/>
              </a:rPr>
              <a:t>&lt;number&gt;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8" name="PlaceHolder 1"/>
          <p:cNvSpPr>
            <a:spLocks noGrp="1"/>
          </p:cNvSpPr>
          <p:nvPr>
            <p:ph type="body"/>
          </p:nvPr>
        </p:nvSpPr>
        <p:spPr>
          <a:xfrm>
            <a:off x="685800" y="4343400"/>
            <a:ext cx="5483160" cy="4111560"/>
          </a:xfrm>
          <a:prstGeom prst="rect">
            <a:avLst/>
          </a:prstGeom>
        </p:spPr>
        <p:txBody>
          <a:bodyPr lIns="0" rIns="0" tIns="0" bIns="0"/>
          <a:p>
            <a:endParaRPr/>
          </a:p>
        </p:txBody>
      </p:sp>
      <p:sp>
        <p:nvSpPr>
          <p:cNvPr id="339" name="CustomShape 2"/>
          <p:cNvSpPr/>
          <p:nvPr/>
        </p:nvSpPr>
        <p:spPr>
          <a:xfrm>
            <a:off x="3884760" y="8685360"/>
            <a:ext cx="2968560" cy="453960"/>
          </a:xfrm>
          <a:prstGeom prst="rect">
            <a:avLst/>
          </a:prstGeom>
          <a:noFill/>
          <a:ln>
            <a:noFill/>
          </a:ln>
        </p:spPr>
        <p:txBody>
          <a:bodyPr lIns="90000" rIns="90000" tIns="45000" bIns="45000" anchor="b"/>
          <a:p>
            <a:pPr>
              <a:lnSpc>
                <a:spcPct val="100000"/>
              </a:lnSpc>
            </a:pPr>
            <a:fld id="{BA97A5E7-2032-41F6-B3D5-1FA0C8ACE088}" type="slidenum">
              <a:rPr lang="en-US" sz="1200">
                <a:solidFill>
                  <a:srgbClr val="000000"/>
                </a:solidFill>
                <a:latin typeface="Calibri"/>
                <a:ea typeface="MS PGothic"/>
              </a:rPr>
              <a:t>&lt;number&gt;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0" name="PlaceHolder 1"/>
          <p:cNvSpPr>
            <a:spLocks noGrp="1"/>
          </p:cNvSpPr>
          <p:nvPr>
            <p:ph type="body"/>
          </p:nvPr>
        </p:nvSpPr>
        <p:spPr>
          <a:xfrm>
            <a:off x="685800" y="4343400"/>
            <a:ext cx="5483160" cy="4111560"/>
          </a:xfrm>
          <a:prstGeom prst="rect">
            <a:avLst/>
          </a:prstGeom>
        </p:spPr>
        <p:txBody>
          <a:bodyPr lIns="0" rIns="0" tIns="0" bIns="0"/>
          <a:p>
            <a:endParaRPr/>
          </a:p>
        </p:txBody>
      </p:sp>
      <p:sp>
        <p:nvSpPr>
          <p:cNvPr id="341" name="CustomShape 2"/>
          <p:cNvSpPr/>
          <p:nvPr/>
        </p:nvSpPr>
        <p:spPr>
          <a:xfrm>
            <a:off x="3884760" y="8685360"/>
            <a:ext cx="2968560" cy="453960"/>
          </a:xfrm>
          <a:prstGeom prst="rect">
            <a:avLst/>
          </a:prstGeom>
          <a:noFill/>
          <a:ln>
            <a:noFill/>
          </a:ln>
        </p:spPr>
        <p:txBody>
          <a:bodyPr lIns="90000" rIns="90000" tIns="45000" bIns="45000" anchor="b"/>
          <a:p>
            <a:pPr>
              <a:lnSpc>
                <a:spcPct val="100000"/>
              </a:lnSpc>
            </a:pPr>
            <a:fld id="{20A07099-6799-4720-AA67-EAA027F92991}" type="slidenum">
              <a:rPr lang="en-US" sz="1200">
                <a:solidFill>
                  <a:srgbClr val="000000"/>
                </a:solidFill>
                <a:latin typeface="Calibri"/>
                <a:ea typeface="MS PGothic"/>
              </a:rPr>
              <a:t>&lt;number&gt;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2" name="PlaceHolder 1"/>
          <p:cNvSpPr>
            <a:spLocks noGrp="1"/>
          </p:cNvSpPr>
          <p:nvPr>
            <p:ph type="body"/>
          </p:nvPr>
        </p:nvSpPr>
        <p:spPr>
          <a:xfrm>
            <a:off x="685800" y="4343400"/>
            <a:ext cx="5483160" cy="4111560"/>
          </a:xfrm>
          <a:prstGeom prst="rect">
            <a:avLst/>
          </a:prstGeom>
        </p:spPr>
        <p:txBody>
          <a:bodyPr lIns="0" rIns="0" tIns="0" bIns="0"/>
          <a:p>
            <a:endParaRPr/>
          </a:p>
        </p:txBody>
      </p:sp>
      <p:sp>
        <p:nvSpPr>
          <p:cNvPr id="343" name="CustomShape 2"/>
          <p:cNvSpPr/>
          <p:nvPr/>
        </p:nvSpPr>
        <p:spPr>
          <a:xfrm>
            <a:off x="3884760" y="8685360"/>
            <a:ext cx="2968560" cy="453960"/>
          </a:xfrm>
          <a:prstGeom prst="rect">
            <a:avLst/>
          </a:prstGeom>
          <a:noFill/>
          <a:ln>
            <a:noFill/>
          </a:ln>
        </p:spPr>
        <p:txBody>
          <a:bodyPr lIns="90000" rIns="90000" tIns="45000" bIns="45000" anchor="b"/>
          <a:p>
            <a:pPr>
              <a:lnSpc>
                <a:spcPct val="100000"/>
              </a:lnSpc>
            </a:pPr>
            <a:fld id="{F858A79E-8E05-4C7D-9759-2BF8737A4963}" type="slidenum">
              <a:rPr lang="en-US" sz="1200">
                <a:solidFill>
                  <a:srgbClr val="000000"/>
                </a:solidFill>
                <a:latin typeface="Calibri"/>
                <a:ea typeface="MS PGothic"/>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3.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26" name="PlaceHolder 2"/>
          <p:cNvSpPr>
            <a:spLocks noGrp="1"/>
          </p:cNvSpPr>
          <p:nvPr>
            <p:ph type="body"/>
          </p:nvPr>
        </p:nvSpPr>
        <p:spPr>
          <a:xfrm>
            <a:off x="457200" y="1203480"/>
            <a:ext cx="8229240" cy="1422720"/>
          </a:xfrm>
          <a:prstGeom prst="rect">
            <a:avLst/>
          </a:prstGeom>
        </p:spPr>
        <p:txBody>
          <a:bodyPr lIns="0" rIns="0" tIns="0" bIns="0"/>
          <a:p>
            <a:endParaRPr/>
          </a:p>
        </p:txBody>
      </p:sp>
      <p:sp>
        <p:nvSpPr>
          <p:cNvPr id="27" name="PlaceHolder 3"/>
          <p:cNvSpPr>
            <a:spLocks noGrp="1"/>
          </p:cNvSpPr>
          <p:nvPr>
            <p:ph type="body"/>
          </p:nvPr>
        </p:nvSpPr>
        <p:spPr>
          <a:xfrm>
            <a:off x="457200" y="2761920"/>
            <a:ext cx="8229240" cy="142272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29"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30"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31" name="PlaceHolder 4"/>
          <p:cNvSpPr>
            <a:spLocks noGrp="1"/>
          </p:cNvSpPr>
          <p:nvPr>
            <p:ph type="body"/>
          </p:nvPr>
        </p:nvSpPr>
        <p:spPr>
          <a:xfrm>
            <a:off x="4674240" y="2761920"/>
            <a:ext cx="4015800" cy="1422720"/>
          </a:xfrm>
          <a:prstGeom prst="rect">
            <a:avLst/>
          </a:prstGeom>
        </p:spPr>
        <p:txBody>
          <a:bodyPr lIns="0" rIns="0" tIns="0" bIns="0"/>
          <a:p>
            <a:endParaRPr/>
          </a:p>
        </p:txBody>
      </p:sp>
      <p:sp>
        <p:nvSpPr>
          <p:cNvPr id="32" name="PlaceHolder 5"/>
          <p:cNvSpPr>
            <a:spLocks noGrp="1"/>
          </p:cNvSpPr>
          <p:nvPr>
            <p:ph type="body"/>
          </p:nvPr>
        </p:nvSpPr>
        <p:spPr>
          <a:xfrm>
            <a:off x="457200" y="2761920"/>
            <a:ext cx="4015800" cy="142272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34" name="PlaceHolder 2"/>
          <p:cNvSpPr>
            <a:spLocks noGrp="1"/>
          </p:cNvSpPr>
          <p:nvPr>
            <p:ph type="body"/>
          </p:nvPr>
        </p:nvSpPr>
        <p:spPr>
          <a:xfrm>
            <a:off x="457200" y="1203480"/>
            <a:ext cx="8229240" cy="2982960"/>
          </a:xfrm>
          <a:prstGeom prst="rect">
            <a:avLst/>
          </a:prstGeom>
        </p:spPr>
        <p:txBody>
          <a:bodyPr lIns="0" rIns="0" tIns="0" bIns="0"/>
          <a:p>
            <a:endParaRPr/>
          </a:p>
        </p:txBody>
      </p:sp>
      <p:sp>
        <p:nvSpPr>
          <p:cNvPr id="35" name="PlaceHolder 3"/>
          <p:cNvSpPr>
            <a:spLocks noGrp="1"/>
          </p:cNvSpPr>
          <p:nvPr>
            <p:ph type="body"/>
          </p:nvPr>
        </p:nvSpPr>
        <p:spPr>
          <a:xfrm>
            <a:off x="457200" y="1203480"/>
            <a:ext cx="8229240" cy="2982960"/>
          </a:xfrm>
          <a:prstGeom prst="rect">
            <a:avLst/>
          </a:prstGeom>
        </p:spPr>
        <p:txBody>
          <a:bodyPr lIns="0" rIns="0" tIns="0" bIns="0"/>
          <a:p>
            <a:endParaRPr/>
          </a:p>
        </p:txBody>
      </p:sp>
      <p:pic>
        <p:nvPicPr>
          <p:cNvPr id="36" name="" descr=""/>
          <p:cNvPicPr/>
          <p:nvPr/>
        </p:nvPicPr>
        <p:blipFill>
          <a:blip r:embed="rId2"/>
          <a:stretch>
            <a:fillRect/>
          </a:stretch>
        </p:blipFill>
        <p:spPr>
          <a:xfrm>
            <a:off x="2702160" y="1203480"/>
            <a:ext cx="3738600" cy="2982960"/>
          </a:xfrm>
          <a:prstGeom prst="rect">
            <a:avLst/>
          </a:prstGeom>
          <a:ln>
            <a:noFill/>
          </a:ln>
        </p:spPr>
      </p:pic>
      <p:pic>
        <p:nvPicPr>
          <p:cNvPr id="37" name="" descr=""/>
          <p:cNvPicPr/>
          <p:nvPr/>
        </p:nvPicPr>
        <p:blipFill>
          <a:blip r:embed="rId3"/>
          <a:stretch>
            <a:fillRect/>
          </a:stretch>
        </p:blipFill>
        <p:spPr>
          <a:xfrm>
            <a:off x="2702160" y="1203480"/>
            <a:ext cx="3738600" cy="29829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43" name="PlaceHolder 2"/>
          <p:cNvSpPr>
            <a:spLocks noGrp="1"/>
          </p:cNvSpPr>
          <p:nvPr>
            <p:ph type="subTitle"/>
          </p:nvPr>
        </p:nvSpPr>
        <p:spPr>
          <a:xfrm>
            <a:off x="457200" y="1203480"/>
            <a:ext cx="8229240" cy="298332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45" name="PlaceHolder 2"/>
          <p:cNvSpPr>
            <a:spLocks noGrp="1"/>
          </p:cNvSpPr>
          <p:nvPr>
            <p:ph type="body"/>
          </p:nvPr>
        </p:nvSpPr>
        <p:spPr>
          <a:xfrm>
            <a:off x="457200" y="1203480"/>
            <a:ext cx="8229240" cy="298296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47" name="PlaceHolder 2"/>
          <p:cNvSpPr>
            <a:spLocks noGrp="1"/>
          </p:cNvSpPr>
          <p:nvPr>
            <p:ph type="body"/>
          </p:nvPr>
        </p:nvSpPr>
        <p:spPr>
          <a:xfrm>
            <a:off x="457200" y="1203480"/>
            <a:ext cx="4015800" cy="2982960"/>
          </a:xfrm>
          <a:prstGeom prst="rect">
            <a:avLst/>
          </a:prstGeom>
        </p:spPr>
        <p:txBody>
          <a:bodyPr lIns="0" rIns="0" tIns="0" bIns="0"/>
          <a:p>
            <a:endParaRPr/>
          </a:p>
        </p:txBody>
      </p:sp>
      <p:sp>
        <p:nvSpPr>
          <p:cNvPr id="48" name="PlaceHolder 3"/>
          <p:cNvSpPr>
            <a:spLocks noGrp="1"/>
          </p:cNvSpPr>
          <p:nvPr>
            <p:ph type="body"/>
          </p:nvPr>
        </p:nvSpPr>
        <p:spPr>
          <a:xfrm>
            <a:off x="4674240" y="1203480"/>
            <a:ext cx="4015800" cy="298296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05200"/>
            <a:ext cx="8229240" cy="398160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52"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53" name="PlaceHolder 3"/>
          <p:cNvSpPr>
            <a:spLocks noGrp="1"/>
          </p:cNvSpPr>
          <p:nvPr>
            <p:ph type="body"/>
          </p:nvPr>
        </p:nvSpPr>
        <p:spPr>
          <a:xfrm>
            <a:off x="457200" y="2761920"/>
            <a:ext cx="4015800" cy="1422720"/>
          </a:xfrm>
          <a:prstGeom prst="rect">
            <a:avLst/>
          </a:prstGeom>
        </p:spPr>
        <p:txBody>
          <a:bodyPr lIns="0" rIns="0" tIns="0" bIns="0"/>
          <a:p>
            <a:endParaRPr/>
          </a:p>
        </p:txBody>
      </p:sp>
      <p:sp>
        <p:nvSpPr>
          <p:cNvPr id="54" name="PlaceHolder 4"/>
          <p:cNvSpPr>
            <a:spLocks noGrp="1"/>
          </p:cNvSpPr>
          <p:nvPr>
            <p:ph type="body"/>
          </p:nvPr>
        </p:nvSpPr>
        <p:spPr>
          <a:xfrm>
            <a:off x="4674240" y="1203480"/>
            <a:ext cx="4015800" cy="298296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5" name="PlaceHolder 2"/>
          <p:cNvSpPr>
            <a:spLocks noGrp="1"/>
          </p:cNvSpPr>
          <p:nvPr>
            <p:ph type="subTitle"/>
          </p:nvPr>
        </p:nvSpPr>
        <p:spPr>
          <a:xfrm>
            <a:off x="457200" y="1203480"/>
            <a:ext cx="8229240" cy="298332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56" name="PlaceHolder 2"/>
          <p:cNvSpPr>
            <a:spLocks noGrp="1"/>
          </p:cNvSpPr>
          <p:nvPr>
            <p:ph type="body"/>
          </p:nvPr>
        </p:nvSpPr>
        <p:spPr>
          <a:xfrm>
            <a:off x="457200" y="1203480"/>
            <a:ext cx="4015800" cy="2982960"/>
          </a:xfrm>
          <a:prstGeom prst="rect">
            <a:avLst/>
          </a:prstGeom>
        </p:spPr>
        <p:txBody>
          <a:bodyPr lIns="0" rIns="0" tIns="0" bIns="0"/>
          <a:p>
            <a:endParaRPr/>
          </a:p>
        </p:txBody>
      </p:sp>
      <p:sp>
        <p:nvSpPr>
          <p:cNvPr id="57"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58" name="PlaceHolder 4"/>
          <p:cNvSpPr>
            <a:spLocks noGrp="1"/>
          </p:cNvSpPr>
          <p:nvPr>
            <p:ph type="body"/>
          </p:nvPr>
        </p:nvSpPr>
        <p:spPr>
          <a:xfrm>
            <a:off x="4674240" y="2761920"/>
            <a:ext cx="4015800" cy="142272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60"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61"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62" name="PlaceHolder 4"/>
          <p:cNvSpPr>
            <a:spLocks noGrp="1"/>
          </p:cNvSpPr>
          <p:nvPr>
            <p:ph type="body"/>
          </p:nvPr>
        </p:nvSpPr>
        <p:spPr>
          <a:xfrm>
            <a:off x="457200" y="2761920"/>
            <a:ext cx="8229240" cy="142272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64" name="PlaceHolder 2"/>
          <p:cNvSpPr>
            <a:spLocks noGrp="1"/>
          </p:cNvSpPr>
          <p:nvPr>
            <p:ph type="body"/>
          </p:nvPr>
        </p:nvSpPr>
        <p:spPr>
          <a:xfrm>
            <a:off x="457200" y="1203480"/>
            <a:ext cx="8229240" cy="1422720"/>
          </a:xfrm>
          <a:prstGeom prst="rect">
            <a:avLst/>
          </a:prstGeom>
        </p:spPr>
        <p:txBody>
          <a:bodyPr lIns="0" rIns="0" tIns="0" bIns="0"/>
          <a:p>
            <a:endParaRPr/>
          </a:p>
        </p:txBody>
      </p:sp>
      <p:sp>
        <p:nvSpPr>
          <p:cNvPr id="65" name="PlaceHolder 3"/>
          <p:cNvSpPr>
            <a:spLocks noGrp="1"/>
          </p:cNvSpPr>
          <p:nvPr>
            <p:ph type="body"/>
          </p:nvPr>
        </p:nvSpPr>
        <p:spPr>
          <a:xfrm>
            <a:off x="457200" y="2761920"/>
            <a:ext cx="8229240" cy="142272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67"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68"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69" name="PlaceHolder 4"/>
          <p:cNvSpPr>
            <a:spLocks noGrp="1"/>
          </p:cNvSpPr>
          <p:nvPr>
            <p:ph type="body"/>
          </p:nvPr>
        </p:nvSpPr>
        <p:spPr>
          <a:xfrm>
            <a:off x="4674240" y="2761920"/>
            <a:ext cx="4015800" cy="1422720"/>
          </a:xfrm>
          <a:prstGeom prst="rect">
            <a:avLst/>
          </a:prstGeom>
        </p:spPr>
        <p:txBody>
          <a:bodyPr lIns="0" rIns="0" tIns="0" bIns="0"/>
          <a:p>
            <a:endParaRPr/>
          </a:p>
        </p:txBody>
      </p:sp>
      <p:sp>
        <p:nvSpPr>
          <p:cNvPr id="70" name="PlaceHolder 5"/>
          <p:cNvSpPr>
            <a:spLocks noGrp="1"/>
          </p:cNvSpPr>
          <p:nvPr>
            <p:ph type="body"/>
          </p:nvPr>
        </p:nvSpPr>
        <p:spPr>
          <a:xfrm>
            <a:off x="457200" y="2761920"/>
            <a:ext cx="4015800" cy="142272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72" name="PlaceHolder 2"/>
          <p:cNvSpPr>
            <a:spLocks noGrp="1"/>
          </p:cNvSpPr>
          <p:nvPr>
            <p:ph type="body"/>
          </p:nvPr>
        </p:nvSpPr>
        <p:spPr>
          <a:xfrm>
            <a:off x="457200" y="1203480"/>
            <a:ext cx="8229240" cy="2982960"/>
          </a:xfrm>
          <a:prstGeom prst="rect">
            <a:avLst/>
          </a:prstGeom>
        </p:spPr>
        <p:txBody>
          <a:bodyPr lIns="0" rIns="0" tIns="0" bIns="0"/>
          <a:p>
            <a:endParaRPr/>
          </a:p>
        </p:txBody>
      </p:sp>
      <p:sp>
        <p:nvSpPr>
          <p:cNvPr id="73" name="PlaceHolder 3"/>
          <p:cNvSpPr>
            <a:spLocks noGrp="1"/>
          </p:cNvSpPr>
          <p:nvPr>
            <p:ph type="body"/>
          </p:nvPr>
        </p:nvSpPr>
        <p:spPr>
          <a:xfrm>
            <a:off x="457200" y="1203480"/>
            <a:ext cx="8229240" cy="2982960"/>
          </a:xfrm>
          <a:prstGeom prst="rect">
            <a:avLst/>
          </a:prstGeom>
        </p:spPr>
        <p:txBody>
          <a:bodyPr lIns="0" rIns="0" tIns="0" bIns="0"/>
          <a:p>
            <a:endParaRPr/>
          </a:p>
        </p:txBody>
      </p:sp>
      <p:pic>
        <p:nvPicPr>
          <p:cNvPr id="74" name="" descr=""/>
          <p:cNvPicPr/>
          <p:nvPr/>
        </p:nvPicPr>
        <p:blipFill>
          <a:blip r:embed="rId2"/>
          <a:stretch>
            <a:fillRect/>
          </a:stretch>
        </p:blipFill>
        <p:spPr>
          <a:xfrm>
            <a:off x="2702160" y="1203480"/>
            <a:ext cx="3738600" cy="2982960"/>
          </a:xfrm>
          <a:prstGeom prst="rect">
            <a:avLst/>
          </a:prstGeom>
          <a:ln>
            <a:noFill/>
          </a:ln>
        </p:spPr>
      </p:pic>
      <p:pic>
        <p:nvPicPr>
          <p:cNvPr id="75" name="" descr=""/>
          <p:cNvPicPr/>
          <p:nvPr/>
        </p:nvPicPr>
        <p:blipFill>
          <a:blip r:embed="rId3"/>
          <a:stretch>
            <a:fillRect/>
          </a:stretch>
        </p:blipFill>
        <p:spPr>
          <a:xfrm>
            <a:off x="2702160" y="1203480"/>
            <a:ext cx="3738600" cy="298296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80" name="PlaceHolder 2"/>
          <p:cNvSpPr>
            <a:spLocks noGrp="1"/>
          </p:cNvSpPr>
          <p:nvPr>
            <p:ph type="subTitle"/>
          </p:nvPr>
        </p:nvSpPr>
        <p:spPr>
          <a:xfrm>
            <a:off x="457200" y="1203480"/>
            <a:ext cx="8229240" cy="298332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82" name="PlaceHolder 2"/>
          <p:cNvSpPr>
            <a:spLocks noGrp="1"/>
          </p:cNvSpPr>
          <p:nvPr>
            <p:ph type="body"/>
          </p:nvPr>
        </p:nvSpPr>
        <p:spPr>
          <a:xfrm>
            <a:off x="457200" y="1203480"/>
            <a:ext cx="8229240" cy="298296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84" name="PlaceHolder 2"/>
          <p:cNvSpPr>
            <a:spLocks noGrp="1"/>
          </p:cNvSpPr>
          <p:nvPr>
            <p:ph type="body"/>
          </p:nvPr>
        </p:nvSpPr>
        <p:spPr>
          <a:xfrm>
            <a:off x="457200" y="1203480"/>
            <a:ext cx="4015800" cy="2982960"/>
          </a:xfrm>
          <a:prstGeom prst="rect">
            <a:avLst/>
          </a:prstGeom>
        </p:spPr>
        <p:txBody>
          <a:bodyPr lIns="0" rIns="0" tIns="0" bIns="0"/>
          <a:p>
            <a:endParaRPr/>
          </a:p>
        </p:txBody>
      </p:sp>
      <p:sp>
        <p:nvSpPr>
          <p:cNvPr id="85" name="PlaceHolder 3"/>
          <p:cNvSpPr>
            <a:spLocks noGrp="1"/>
          </p:cNvSpPr>
          <p:nvPr>
            <p:ph type="body"/>
          </p:nvPr>
        </p:nvSpPr>
        <p:spPr>
          <a:xfrm>
            <a:off x="4674240" y="1203480"/>
            <a:ext cx="4015800" cy="298296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7" name="PlaceHolder 2"/>
          <p:cNvSpPr>
            <a:spLocks noGrp="1"/>
          </p:cNvSpPr>
          <p:nvPr>
            <p:ph type="body"/>
          </p:nvPr>
        </p:nvSpPr>
        <p:spPr>
          <a:xfrm>
            <a:off x="457200" y="1203480"/>
            <a:ext cx="8229240" cy="298296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457200" y="205200"/>
            <a:ext cx="8229240" cy="398160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89"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90" name="PlaceHolder 3"/>
          <p:cNvSpPr>
            <a:spLocks noGrp="1"/>
          </p:cNvSpPr>
          <p:nvPr>
            <p:ph type="body"/>
          </p:nvPr>
        </p:nvSpPr>
        <p:spPr>
          <a:xfrm>
            <a:off x="457200" y="2761920"/>
            <a:ext cx="4015800" cy="1422720"/>
          </a:xfrm>
          <a:prstGeom prst="rect">
            <a:avLst/>
          </a:prstGeom>
        </p:spPr>
        <p:txBody>
          <a:bodyPr lIns="0" rIns="0" tIns="0" bIns="0"/>
          <a:p>
            <a:endParaRPr/>
          </a:p>
        </p:txBody>
      </p:sp>
      <p:sp>
        <p:nvSpPr>
          <p:cNvPr id="91" name="PlaceHolder 4"/>
          <p:cNvSpPr>
            <a:spLocks noGrp="1"/>
          </p:cNvSpPr>
          <p:nvPr>
            <p:ph type="body"/>
          </p:nvPr>
        </p:nvSpPr>
        <p:spPr>
          <a:xfrm>
            <a:off x="4674240" y="1203480"/>
            <a:ext cx="4015800" cy="298296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93" name="PlaceHolder 2"/>
          <p:cNvSpPr>
            <a:spLocks noGrp="1"/>
          </p:cNvSpPr>
          <p:nvPr>
            <p:ph type="body"/>
          </p:nvPr>
        </p:nvSpPr>
        <p:spPr>
          <a:xfrm>
            <a:off x="457200" y="1203480"/>
            <a:ext cx="4015800" cy="2982960"/>
          </a:xfrm>
          <a:prstGeom prst="rect">
            <a:avLst/>
          </a:prstGeom>
        </p:spPr>
        <p:txBody>
          <a:bodyPr lIns="0" rIns="0" tIns="0" bIns="0"/>
          <a:p>
            <a:endParaRPr/>
          </a:p>
        </p:txBody>
      </p:sp>
      <p:sp>
        <p:nvSpPr>
          <p:cNvPr id="94"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95" name="PlaceHolder 4"/>
          <p:cNvSpPr>
            <a:spLocks noGrp="1"/>
          </p:cNvSpPr>
          <p:nvPr>
            <p:ph type="body"/>
          </p:nvPr>
        </p:nvSpPr>
        <p:spPr>
          <a:xfrm>
            <a:off x="4674240" y="2761920"/>
            <a:ext cx="4015800" cy="142272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97"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98"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99" name="PlaceHolder 4"/>
          <p:cNvSpPr>
            <a:spLocks noGrp="1"/>
          </p:cNvSpPr>
          <p:nvPr>
            <p:ph type="body"/>
          </p:nvPr>
        </p:nvSpPr>
        <p:spPr>
          <a:xfrm>
            <a:off x="457200" y="2761920"/>
            <a:ext cx="8229240" cy="142272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101" name="PlaceHolder 2"/>
          <p:cNvSpPr>
            <a:spLocks noGrp="1"/>
          </p:cNvSpPr>
          <p:nvPr>
            <p:ph type="body"/>
          </p:nvPr>
        </p:nvSpPr>
        <p:spPr>
          <a:xfrm>
            <a:off x="457200" y="1203480"/>
            <a:ext cx="8229240" cy="1422720"/>
          </a:xfrm>
          <a:prstGeom prst="rect">
            <a:avLst/>
          </a:prstGeom>
        </p:spPr>
        <p:txBody>
          <a:bodyPr lIns="0" rIns="0" tIns="0" bIns="0"/>
          <a:p>
            <a:endParaRPr/>
          </a:p>
        </p:txBody>
      </p:sp>
      <p:sp>
        <p:nvSpPr>
          <p:cNvPr id="102" name="PlaceHolder 3"/>
          <p:cNvSpPr>
            <a:spLocks noGrp="1"/>
          </p:cNvSpPr>
          <p:nvPr>
            <p:ph type="body"/>
          </p:nvPr>
        </p:nvSpPr>
        <p:spPr>
          <a:xfrm>
            <a:off x="457200" y="2761920"/>
            <a:ext cx="8229240" cy="142272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104"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105"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106" name="PlaceHolder 4"/>
          <p:cNvSpPr>
            <a:spLocks noGrp="1"/>
          </p:cNvSpPr>
          <p:nvPr>
            <p:ph type="body"/>
          </p:nvPr>
        </p:nvSpPr>
        <p:spPr>
          <a:xfrm>
            <a:off x="4674240" y="2761920"/>
            <a:ext cx="4015800" cy="1422720"/>
          </a:xfrm>
          <a:prstGeom prst="rect">
            <a:avLst/>
          </a:prstGeom>
        </p:spPr>
        <p:txBody>
          <a:bodyPr lIns="0" rIns="0" tIns="0" bIns="0"/>
          <a:p>
            <a:endParaRPr/>
          </a:p>
        </p:txBody>
      </p:sp>
      <p:sp>
        <p:nvSpPr>
          <p:cNvPr id="107" name="PlaceHolder 5"/>
          <p:cNvSpPr>
            <a:spLocks noGrp="1"/>
          </p:cNvSpPr>
          <p:nvPr>
            <p:ph type="body"/>
          </p:nvPr>
        </p:nvSpPr>
        <p:spPr>
          <a:xfrm>
            <a:off x="457200" y="2761920"/>
            <a:ext cx="4015800" cy="142272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109" name="PlaceHolder 2"/>
          <p:cNvSpPr>
            <a:spLocks noGrp="1"/>
          </p:cNvSpPr>
          <p:nvPr>
            <p:ph type="body"/>
          </p:nvPr>
        </p:nvSpPr>
        <p:spPr>
          <a:xfrm>
            <a:off x="457200" y="1203480"/>
            <a:ext cx="8229240" cy="2982960"/>
          </a:xfrm>
          <a:prstGeom prst="rect">
            <a:avLst/>
          </a:prstGeom>
        </p:spPr>
        <p:txBody>
          <a:bodyPr lIns="0" rIns="0" tIns="0" bIns="0"/>
          <a:p>
            <a:endParaRPr/>
          </a:p>
        </p:txBody>
      </p:sp>
      <p:sp>
        <p:nvSpPr>
          <p:cNvPr id="110" name="PlaceHolder 3"/>
          <p:cNvSpPr>
            <a:spLocks noGrp="1"/>
          </p:cNvSpPr>
          <p:nvPr>
            <p:ph type="body"/>
          </p:nvPr>
        </p:nvSpPr>
        <p:spPr>
          <a:xfrm>
            <a:off x="457200" y="1203480"/>
            <a:ext cx="8229240" cy="2982960"/>
          </a:xfrm>
          <a:prstGeom prst="rect">
            <a:avLst/>
          </a:prstGeom>
        </p:spPr>
        <p:txBody>
          <a:bodyPr lIns="0" rIns="0" tIns="0" bIns="0"/>
          <a:p>
            <a:endParaRPr/>
          </a:p>
        </p:txBody>
      </p:sp>
      <p:pic>
        <p:nvPicPr>
          <p:cNvPr id="111" name="" descr=""/>
          <p:cNvPicPr/>
          <p:nvPr/>
        </p:nvPicPr>
        <p:blipFill>
          <a:blip r:embed="rId2"/>
          <a:stretch>
            <a:fillRect/>
          </a:stretch>
        </p:blipFill>
        <p:spPr>
          <a:xfrm>
            <a:off x="2702160" y="1203480"/>
            <a:ext cx="3738600" cy="2982960"/>
          </a:xfrm>
          <a:prstGeom prst="rect">
            <a:avLst/>
          </a:prstGeom>
          <a:ln>
            <a:noFill/>
          </a:ln>
        </p:spPr>
      </p:pic>
      <p:pic>
        <p:nvPicPr>
          <p:cNvPr id="112" name="" descr=""/>
          <p:cNvPicPr/>
          <p:nvPr/>
        </p:nvPicPr>
        <p:blipFill>
          <a:blip r:embed="rId3"/>
          <a:stretch>
            <a:fillRect/>
          </a:stretch>
        </p:blipFill>
        <p:spPr>
          <a:xfrm>
            <a:off x="2702160" y="1203480"/>
            <a:ext cx="3738600" cy="298296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118" name="PlaceHolder 2"/>
          <p:cNvSpPr>
            <a:spLocks noGrp="1"/>
          </p:cNvSpPr>
          <p:nvPr>
            <p:ph type="subTitle"/>
          </p:nvPr>
        </p:nvSpPr>
        <p:spPr>
          <a:xfrm>
            <a:off x="457200" y="1203480"/>
            <a:ext cx="8229240" cy="298332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120" name="PlaceHolder 2"/>
          <p:cNvSpPr>
            <a:spLocks noGrp="1"/>
          </p:cNvSpPr>
          <p:nvPr>
            <p:ph type="body"/>
          </p:nvPr>
        </p:nvSpPr>
        <p:spPr>
          <a:xfrm>
            <a:off x="457200" y="1203480"/>
            <a:ext cx="8229240" cy="298296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9" name="PlaceHolder 2"/>
          <p:cNvSpPr>
            <a:spLocks noGrp="1"/>
          </p:cNvSpPr>
          <p:nvPr>
            <p:ph type="body"/>
          </p:nvPr>
        </p:nvSpPr>
        <p:spPr>
          <a:xfrm>
            <a:off x="457200" y="1203480"/>
            <a:ext cx="4015800" cy="2982960"/>
          </a:xfrm>
          <a:prstGeom prst="rect">
            <a:avLst/>
          </a:prstGeom>
        </p:spPr>
        <p:txBody>
          <a:bodyPr lIns="0" rIns="0" tIns="0" bIns="0"/>
          <a:p>
            <a:endParaRPr/>
          </a:p>
        </p:txBody>
      </p:sp>
      <p:sp>
        <p:nvSpPr>
          <p:cNvPr id="10" name="PlaceHolder 3"/>
          <p:cNvSpPr>
            <a:spLocks noGrp="1"/>
          </p:cNvSpPr>
          <p:nvPr>
            <p:ph type="body"/>
          </p:nvPr>
        </p:nvSpPr>
        <p:spPr>
          <a:xfrm>
            <a:off x="4674240" y="1203480"/>
            <a:ext cx="4015800" cy="298296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122" name="PlaceHolder 2"/>
          <p:cNvSpPr>
            <a:spLocks noGrp="1"/>
          </p:cNvSpPr>
          <p:nvPr>
            <p:ph type="body"/>
          </p:nvPr>
        </p:nvSpPr>
        <p:spPr>
          <a:xfrm>
            <a:off x="457200" y="1203480"/>
            <a:ext cx="4015800" cy="2982960"/>
          </a:xfrm>
          <a:prstGeom prst="rect">
            <a:avLst/>
          </a:prstGeom>
        </p:spPr>
        <p:txBody>
          <a:bodyPr lIns="0" rIns="0" tIns="0" bIns="0"/>
          <a:p>
            <a:endParaRPr/>
          </a:p>
        </p:txBody>
      </p:sp>
      <p:sp>
        <p:nvSpPr>
          <p:cNvPr id="123" name="PlaceHolder 3"/>
          <p:cNvSpPr>
            <a:spLocks noGrp="1"/>
          </p:cNvSpPr>
          <p:nvPr>
            <p:ph type="body"/>
          </p:nvPr>
        </p:nvSpPr>
        <p:spPr>
          <a:xfrm>
            <a:off x="4674240" y="1203480"/>
            <a:ext cx="4015800" cy="298296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457200" y="205200"/>
            <a:ext cx="8229240" cy="398160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127"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128" name="PlaceHolder 3"/>
          <p:cNvSpPr>
            <a:spLocks noGrp="1"/>
          </p:cNvSpPr>
          <p:nvPr>
            <p:ph type="body"/>
          </p:nvPr>
        </p:nvSpPr>
        <p:spPr>
          <a:xfrm>
            <a:off x="457200" y="2761920"/>
            <a:ext cx="4015800" cy="1422720"/>
          </a:xfrm>
          <a:prstGeom prst="rect">
            <a:avLst/>
          </a:prstGeom>
        </p:spPr>
        <p:txBody>
          <a:bodyPr lIns="0" rIns="0" tIns="0" bIns="0"/>
          <a:p>
            <a:endParaRPr/>
          </a:p>
        </p:txBody>
      </p:sp>
      <p:sp>
        <p:nvSpPr>
          <p:cNvPr id="129" name="PlaceHolder 4"/>
          <p:cNvSpPr>
            <a:spLocks noGrp="1"/>
          </p:cNvSpPr>
          <p:nvPr>
            <p:ph type="body"/>
          </p:nvPr>
        </p:nvSpPr>
        <p:spPr>
          <a:xfrm>
            <a:off x="4674240" y="1203480"/>
            <a:ext cx="4015800" cy="298296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131" name="PlaceHolder 2"/>
          <p:cNvSpPr>
            <a:spLocks noGrp="1"/>
          </p:cNvSpPr>
          <p:nvPr>
            <p:ph type="body"/>
          </p:nvPr>
        </p:nvSpPr>
        <p:spPr>
          <a:xfrm>
            <a:off x="457200" y="1203480"/>
            <a:ext cx="4015800" cy="2982960"/>
          </a:xfrm>
          <a:prstGeom prst="rect">
            <a:avLst/>
          </a:prstGeom>
        </p:spPr>
        <p:txBody>
          <a:bodyPr lIns="0" rIns="0" tIns="0" bIns="0"/>
          <a:p>
            <a:endParaRPr/>
          </a:p>
        </p:txBody>
      </p:sp>
      <p:sp>
        <p:nvSpPr>
          <p:cNvPr id="132"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133" name="PlaceHolder 4"/>
          <p:cNvSpPr>
            <a:spLocks noGrp="1"/>
          </p:cNvSpPr>
          <p:nvPr>
            <p:ph type="body"/>
          </p:nvPr>
        </p:nvSpPr>
        <p:spPr>
          <a:xfrm>
            <a:off x="4674240" y="2761920"/>
            <a:ext cx="4015800" cy="142272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135"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136"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137" name="PlaceHolder 4"/>
          <p:cNvSpPr>
            <a:spLocks noGrp="1"/>
          </p:cNvSpPr>
          <p:nvPr>
            <p:ph type="body"/>
          </p:nvPr>
        </p:nvSpPr>
        <p:spPr>
          <a:xfrm>
            <a:off x="457200" y="2761920"/>
            <a:ext cx="8229240" cy="142272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139" name="PlaceHolder 2"/>
          <p:cNvSpPr>
            <a:spLocks noGrp="1"/>
          </p:cNvSpPr>
          <p:nvPr>
            <p:ph type="body"/>
          </p:nvPr>
        </p:nvSpPr>
        <p:spPr>
          <a:xfrm>
            <a:off x="457200" y="1203480"/>
            <a:ext cx="8229240" cy="1422720"/>
          </a:xfrm>
          <a:prstGeom prst="rect">
            <a:avLst/>
          </a:prstGeom>
        </p:spPr>
        <p:txBody>
          <a:bodyPr lIns="0" rIns="0" tIns="0" bIns="0"/>
          <a:p>
            <a:endParaRPr/>
          </a:p>
        </p:txBody>
      </p:sp>
      <p:sp>
        <p:nvSpPr>
          <p:cNvPr id="140" name="PlaceHolder 3"/>
          <p:cNvSpPr>
            <a:spLocks noGrp="1"/>
          </p:cNvSpPr>
          <p:nvPr>
            <p:ph type="body"/>
          </p:nvPr>
        </p:nvSpPr>
        <p:spPr>
          <a:xfrm>
            <a:off x="457200" y="2761920"/>
            <a:ext cx="8229240" cy="142272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142"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143"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144" name="PlaceHolder 4"/>
          <p:cNvSpPr>
            <a:spLocks noGrp="1"/>
          </p:cNvSpPr>
          <p:nvPr>
            <p:ph type="body"/>
          </p:nvPr>
        </p:nvSpPr>
        <p:spPr>
          <a:xfrm>
            <a:off x="4674240" y="2761920"/>
            <a:ext cx="4015800" cy="1422720"/>
          </a:xfrm>
          <a:prstGeom prst="rect">
            <a:avLst/>
          </a:prstGeom>
        </p:spPr>
        <p:txBody>
          <a:bodyPr lIns="0" rIns="0" tIns="0" bIns="0"/>
          <a:p>
            <a:endParaRPr/>
          </a:p>
        </p:txBody>
      </p:sp>
      <p:sp>
        <p:nvSpPr>
          <p:cNvPr id="145" name="PlaceHolder 5"/>
          <p:cNvSpPr>
            <a:spLocks noGrp="1"/>
          </p:cNvSpPr>
          <p:nvPr>
            <p:ph type="body"/>
          </p:nvPr>
        </p:nvSpPr>
        <p:spPr>
          <a:xfrm>
            <a:off x="457200" y="2761920"/>
            <a:ext cx="4015800" cy="142272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147" name="PlaceHolder 2"/>
          <p:cNvSpPr>
            <a:spLocks noGrp="1"/>
          </p:cNvSpPr>
          <p:nvPr>
            <p:ph type="body"/>
          </p:nvPr>
        </p:nvSpPr>
        <p:spPr>
          <a:xfrm>
            <a:off x="457200" y="1203480"/>
            <a:ext cx="8229240" cy="2982960"/>
          </a:xfrm>
          <a:prstGeom prst="rect">
            <a:avLst/>
          </a:prstGeom>
        </p:spPr>
        <p:txBody>
          <a:bodyPr lIns="0" rIns="0" tIns="0" bIns="0"/>
          <a:p>
            <a:endParaRPr/>
          </a:p>
        </p:txBody>
      </p:sp>
      <p:sp>
        <p:nvSpPr>
          <p:cNvPr id="148" name="PlaceHolder 3"/>
          <p:cNvSpPr>
            <a:spLocks noGrp="1"/>
          </p:cNvSpPr>
          <p:nvPr>
            <p:ph type="body"/>
          </p:nvPr>
        </p:nvSpPr>
        <p:spPr>
          <a:xfrm>
            <a:off x="457200" y="1203480"/>
            <a:ext cx="8229240" cy="2982960"/>
          </a:xfrm>
          <a:prstGeom prst="rect">
            <a:avLst/>
          </a:prstGeom>
        </p:spPr>
        <p:txBody>
          <a:bodyPr lIns="0" rIns="0" tIns="0" bIns="0"/>
          <a:p>
            <a:endParaRPr/>
          </a:p>
        </p:txBody>
      </p:sp>
      <p:pic>
        <p:nvPicPr>
          <p:cNvPr id="149" name="" descr=""/>
          <p:cNvPicPr/>
          <p:nvPr/>
        </p:nvPicPr>
        <p:blipFill>
          <a:blip r:embed="rId2"/>
          <a:stretch>
            <a:fillRect/>
          </a:stretch>
        </p:blipFill>
        <p:spPr>
          <a:xfrm>
            <a:off x="2702160" y="1203480"/>
            <a:ext cx="3738600" cy="2982960"/>
          </a:xfrm>
          <a:prstGeom prst="rect">
            <a:avLst/>
          </a:prstGeom>
          <a:ln>
            <a:noFill/>
          </a:ln>
        </p:spPr>
      </p:pic>
      <p:pic>
        <p:nvPicPr>
          <p:cNvPr id="150" name="" descr=""/>
          <p:cNvPicPr/>
          <p:nvPr/>
        </p:nvPicPr>
        <p:blipFill>
          <a:blip r:embed="rId3"/>
          <a:stretch>
            <a:fillRect/>
          </a:stretch>
        </p:blipFill>
        <p:spPr>
          <a:xfrm>
            <a:off x="2702160" y="1203480"/>
            <a:ext cx="3738600" cy="2982960"/>
          </a:xfrm>
          <a:prstGeom prst="rect">
            <a:avLst/>
          </a:prstGeom>
          <a:ln>
            <a:noFill/>
          </a:ln>
        </p:spPr>
      </p:pic>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05200"/>
            <a:ext cx="8229240" cy="398160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14"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15" name="PlaceHolder 3"/>
          <p:cNvSpPr>
            <a:spLocks noGrp="1"/>
          </p:cNvSpPr>
          <p:nvPr>
            <p:ph type="body"/>
          </p:nvPr>
        </p:nvSpPr>
        <p:spPr>
          <a:xfrm>
            <a:off x="457200" y="2761920"/>
            <a:ext cx="4015800" cy="1422720"/>
          </a:xfrm>
          <a:prstGeom prst="rect">
            <a:avLst/>
          </a:prstGeom>
        </p:spPr>
        <p:txBody>
          <a:bodyPr lIns="0" rIns="0" tIns="0" bIns="0"/>
          <a:p>
            <a:endParaRPr/>
          </a:p>
        </p:txBody>
      </p:sp>
      <p:sp>
        <p:nvSpPr>
          <p:cNvPr id="16" name="PlaceHolder 4"/>
          <p:cNvSpPr>
            <a:spLocks noGrp="1"/>
          </p:cNvSpPr>
          <p:nvPr>
            <p:ph type="body"/>
          </p:nvPr>
        </p:nvSpPr>
        <p:spPr>
          <a:xfrm>
            <a:off x="4674240" y="1203480"/>
            <a:ext cx="4015800" cy="298296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18" name="PlaceHolder 2"/>
          <p:cNvSpPr>
            <a:spLocks noGrp="1"/>
          </p:cNvSpPr>
          <p:nvPr>
            <p:ph type="body"/>
          </p:nvPr>
        </p:nvSpPr>
        <p:spPr>
          <a:xfrm>
            <a:off x="457200" y="1203480"/>
            <a:ext cx="4015800" cy="2982960"/>
          </a:xfrm>
          <a:prstGeom prst="rect">
            <a:avLst/>
          </a:prstGeom>
        </p:spPr>
        <p:txBody>
          <a:bodyPr lIns="0" rIns="0" tIns="0" bIns="0"/>
          <a:p>
            <a:endParaRPr/>
          </a:p>
        </p:txBody>
      </p:sp>
      <p:sp>
        <p:nvSpPr>
          <p:cNvPr id="19"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20" name="PlaceHolder 4"/>
          <p:cNvSpPr>
            <a:spLocks noGrp="1"/>
          </p:cNvSpPr>
          <p:nvPr>
            <p:ph type="body"/>
          </p:nvPr>
        </p:nvSpPr>
        <p:spPr>
          <a:xfrm>
            <a:off x="4674240" y="2761920"/>
            <a:ext cx="4015800" cy="142272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960"/>
          </a:xfrm>
          <a:prstGeom prst="rect">
            <a:avLst/>
          </a:prstGeom>
        </p:spPr>
        <p:txBody>
          <a:bodyPr lIns="0" rIns="0" tIns="0" bIns="0" anchor="ctr"/>
          <a:p>
            <a:pPr algn="ctr"/>
            <a:endParaRPr/>
          </a:p>
        </p:txBody>
      </p:sp>
      <p:sp>
        <p:nvSpPr>
          <p:cNvPr id="22"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23"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24" name="PlaceHolder 4"/>
          <p:cNvSpPr>
            <a:spLocks noGrp="1"/>
          </p:cNvSpPr>
          <p:nvPr>
            <p:ph type="body"/>
          </p:nvPr>
        </p:nvSpPr>
        <p:spPr>
          <a:xfrm>
            <a:off x="457200" y="2761920"/>
            <a:ext cx="8229240" cy="142272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8.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1.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0" name="Picture 9" descr=""/>
          <p:cNvPicPr/>
          <p:nvPr/>
        </p:nvPicPr>
        <p:blipFill>
          <a:blip r:embed="rId2"/>
          <a:stretch>
            <a:fillRect/>
          </a:stretch>
        </p:blipFill>
        <p:spPr>
          <a:xfrm>
            <a:off x="0" y="0"/>
            <a:ext cx="9140760" cy="4701960"/>
          </a:xfrm>
          <a:prstGeom prst="rect">
            <a:avLst/>
          </a:prstGeom>
          <a:ln w="9360">
            <a:noFill/>
          </a:ln>
        </p:spPr>
      </p:pic>
      <p:pic>
        <p:nvPicPr>
          <p:cNvPr id="1" name="Picture 8" descr=""/>
          <p:cNvPicPr/>
          <p:nvPr/>
        </p:nvPicPr>
        <p:blipFill>
          <a:blip r:embed="rId3"/>
          <a:stretch>
            <a:fillRect/>
          </a:stretch>
        </p:blipFill>
        <p:spPr>
          <a:xfrm>
            <a:off x="0" y="0"/>
            <a:ext cx="9140760" cy="5140440"/>
          </a:xfrm>
          <a:prstGeom prst="rect">
            <a:avLst/>
          </a:prstGeom>
          <a:ln w="9360">
            <a:noFill/>
          </a:ln>
        </p:spPr>
      </p:pic>
      <p:sp>
        <p:nvSpPr>
          <p:cNvPr id="2" name="PlaceHolder 1"/>
          <p:cNvSpPr>
            <a:spLocks noGrp="1"/>
          </p:cNvSpPr>
          <p:nvPr>
            <p:ph type="title"/>
          </p:nvPr>
        </p:nvSpPr>
        <p:spPr>
          <a:xfrm>
            <a:off x="457200" y="205200"/>
            <a:ext cx="8229240" cy="858600"/>
          </a:xfrm>
          <a:prstGeom prst="rect">
            <a:avLst/>
          </a:prstGeom>
        </p:spPr>
        <p:txBody>
          <a:bodyPr lIns="0" rIns="0" tIns="0" bIns="0" anchor="ctr"/>
          <a:p>
            <a:pPr algn="ctr"/>
            <a:r>
              <a:rPr lang="en-US" sz="4400">
                <a:latin typeface="Arial"/>
              </a:rPr>
              <a:t>Click to edit the title text format</a:t>
            </a:r>
            <a:endParaRPr/>
          </a:p>
        </p:txBody>
      </p:sp>
      <p:sp>
        <p:nvSpPr>
          <p:cNvPr id="3" name="PlaceHolder 2"/>
          <p:cNvSpPr>
            <a:spLocks noGrp="1"/>
          </p:cNvSpPr>
          <p:nvPr>
            <p:ph type="body"/>
          </p:nvPr>
        </p:nvSpPr>
        <p:spPr>
          <a:xfrm>
            <a:off x="457200" y="1203480"/>
            <a:ext cx="8229240" cy="29829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38" name="Picture 9" descr=""/>
          <p:cNvPicPr/>
          <p:nvPr/>
        </p:nvPicPr>
        <p:blipFill>
          <a:blip r:embed="rId2"/>
          <a:stretch>
            <a:fillRect/>
          </a:stretch>
        </p:blipFill>
        <p:spPr>
          <a:xfrm>
            <a:off x="0" y="0"/>
            <a:ext cx="9140760" cy="4701960"/>
          </a:xfrm>
          <a:prstGeom prst="rect">
            <a:avLst/>
          </a:prstGeom>
          <a:ln w="9360">
            <a:noFill/>
          </a:ln>
        </p:spPr>
      </p:pic>
      <p:sp>
        <p:nvSpPr>
          <p:cNvPr id="39" name="CustomShape 1"/>
          <p:cNvSpPr/>
          <p:nvPr/>
        </p:nvSpPr>
        <p:spPr>
          <a:xfrm>
            <a:off x="5486400" y="0"/>
            <a:ext cx="3654360" cy="5140440"/>
          </a:xfrm>
          <a:prstGeom prst="rect">
            <a:avLst/>
          </a:prstGeom>
          <a:solidFill>
            <a:srgbClr val="363d43"/>
          </a:solidFill>
          <a:ln w="9360">
            <a:noFill/>
          </a:ln>
        </p:spPr>
      </p:sp>
      <p:sp>
        <p:nvSpPr>
          <p:cNvPr id="40" name="PlaceHolder 2"/>
          <p:cNvSpPr>
            <a:spLocks noGrp="1"/>
          </p:cNvSpPr>
          <p:nvPr>
            <p:ph type="title"/>
          </p:nvPr>
        </p:nvSpPr>
        <p:spPr>
          <a:xfrm>
            <a:off x="457200" y="205200"/>
            <a:ext cx="8229240" cy="858600"/>
          </a:xfrm>
          <a:prstGeom prst="rect">
            <a:avLst/>
          </a:prstGeom>
        </p:spPr>
        <p:txBody>
          <a:bodyPr lIns="0" rIns="0" tIns="0" bIns="0" anchor="ctr"/>
          <a:p>
            <a:pPr algn="ctr"/>
            <a:r>
              <a:rPr lang="en-US" sz="4400">
                <a:latin typeface="Arial"/>
              </a:rPr>
              <a:t>Click to edit the title text format</a:t>
            </a:r>
            <a:endParaRPr/>
          </a:p>
        </p:txBody>
      </p:sp>
      <p:sp>
        <p:nvSpPr>
          <p:cNvPr id="41" name="PlaceHolder 3"/>
          <p:cNvSpPr>
            <a:spLocks noGrp="1"/>
          </p:cNvSpPr>
          <p:nvPr>
            <p:ph type="body"/>
          </p:nvPr>
        </p:nvSpPr>
        <p:spPr>
          <a:xfrm>
            <a:off x="457200" y="1203480"/>
            <a:ext cx="8229240" cy="29829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6" name="Picture 9" descr=""/>
          <p:cNvPicPr/>
          <p:nvPr/>
        </p:nvPicPr>
        <p:blipFill>
          <a:blip r:embed="rId2"/>
          <a:stretch>
            <a:fillRect/>
          </a:stretch>
        </p:blipFill>
        <p:spPr>
          <a:xfrm>
            <a:off x="0" y="0"/>
            <a:ext cx="9140760" cy="4701960"/>
          </a:xfrm>
          <a:prstGeom prst="rect">
            <a:avLst/>
          </a:prstGeom>
          <a:ln w="9360">
            <a:noFill/>
          </a:ln>
        </p:spPr>
      </p:pic>
      <p:sp>
        <p:nvSpPr>
          <p:cNvPr id="77" name="PlaceHolder 1"/>
          <p:cNvSpPr>
            <a:spLocks noGrp="1"/>
          </p:cNvSpPr>
          <p:nvPr>
            <p:ph type="title"/>
          </p:nvPr>
        </p:nvSpPr>
        <p:spPr>
          <a:xfrm>
            <a:off x="457200" y="205200"/>
            <a:ext cx="8229240" cy="858600"/>
          </a:xfrm>
          <a:prstGeom prst="rect">
            <a:avLst/>
          </a:prstGeom>
        </p:spPr>
        <p:txBody>
          <a:bodyPr lIns="0" rIns="0" tIns="0" bIns="0" anchor="ctr"/>
          <a:p>
            <a:pPr algn="ctr"/>
            <a:r>
              <a:rPr lang="en-US" sz="4400">
                <a:latin typeface="Arial"/>
              </a:rPr>
              <a:t>Click to edit the title text format</a:t>
            </a:r>
            <a:endParaRPr/>
          </a:p>
        </p:txBody>
      </p:sp>
      <p:sp>
        <p:nvSpPr>
          <p:cNvPr id="78" name="PlaceHolder 2"/>
          <p:cNvSpPr>
            <a:spLocks noGrp="1"/>
          </p:cNvSpPr>
          <p:nvPr>
            <p:ph type="body"/>
          </p:nvPr>
        </p:nvSpPr>
        <p:spPr>
          <a:xfrm>
            <a:off x="457200" y="1203480"/>
            <a:ext cx="8229240" cy="29829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113" name="Picture 9" descr=""/>
          <p:cNvPicPr/>
          <p:nvPr/>
        </p:nvPicPr>
        <p:blipFill>
          <a:blip r:embed="rId2"/>
          <a:stretch>
            <a:fillRect/>
          </a:stretch>
        </p:blipFill>
        <p:spPr>
          <a:xfrm>
            <a:off x="0" y="0"/>
            <a:ext cx="9140760" cy="4701960"/>
          </a:xfrm>
          <a:prstGeom prst="rect">
            <a:avLst/>
          </a:prstGeom>
          <a:ln w="9360">
            <a:noFill/>
          </a:ln>
        </p:spPr>
      </p:pic>
      <p:sp>
        <p:nvSpPr>
          <p:cNvPr id="114" name="CustomShape 1"/>
          <p:cNvSpPr/>
          <p:nvPr/>
        </p:nvSpPr>
        <p:spPr>
          <a:xfrm>
            <a:off x="0" y="152280"/>
            <a:ext cx="9140760" cy="2263680"/>
          </a:xfrm>
          <a:prstGeom prst="rect">
            <a:avLst/>
          </a:prstGeom>
          <a:solidFill>
            <a:srgbClr val="424c53"/>
          </a:solidFill>
          <a:ln w="25560">
            <a:noFill/>
          </a:ln>
        </p:spPr>
      </p:sp>
      <p:sp>
        <p:nvSpPr>
          <p:cNvPr id="115" name="PlaceHolder 2"/>
          <p:cNvSpPr>
            <a:spLocks noGrp="1"/>
          </p:cNvSpPr>
          <p:nvPr>
            <p:ph type="title"/>
          </p:nvPr>
        </p:nvSpPr>
        <p:spPr>
          <a:xfrm>
            <a:off x="457200" y="205200"/>
            <a:ext cx="8229240" cy="858600"/>
          </a:xfrm>
          <a:prstGeom prst="rect">
            <a:avLst/>
          </a:prstGeom>
        </p:spPr>
        <p:txBody>
          <a:bodyPr lIns="0" rIns="0" tIns="0" bIns="0" anchor="ctr"/>
          <a:p>
            <a:pPr algn="ctr"/>
            <a:r>
              <a:rPr lang="en-US" sz="4400">
                <a:latin typeface="Arial"/>
              </a:rPr>
              <a:t>Click to edit the title text format</a:t>
            </a:r>
            <a:endParaRPr/>
          </a:p>
        </p:txBody>
      </p:sp>
      <p:sp>
        <p:nvSpPr>
          <p:cNvPr id="116" name="PlaceHolder 3"/>
          <p:cNvSpPr>
            <a:spLocks noGrp="1"/>
          </p:cNvSpPr>
          <p:nvPr>
            <p:ph type="body"/>
          </p:nvPr>
        </p:nvSpPr>
        <p:spPr>
          <a:xfrm>
            <a:off x="457200" y="1203480"/>
            <a:ext cx="8229240" cy="29829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25.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25.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25.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25.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25.xml"/><Relationship Id="rId5"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5.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25.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25.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5.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25.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25.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25.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56" name="Picture 4" descr=""/>
          <p:cNvPicPr/>
          <p:nvPr/>
        </p:nvPicPr>
        <p:blipFill>
          <a:blip r:embed="rId1">
            <a:lum bright="-30000" contrast="-10000"/>
          </a:blip>
          <a:srcRect l="17845" t="0" r="17845" b="0"/>
          <a:stretch>
            <a:fillRect/>
          </a:stretch>
        </p:blipFill>
        <p:spPr>
          <a:xfrm>
            <a:off x="0" y="0"/>
            <a:ext cx="5392800" cy="5140440"/>
          </a:xfrm>
          <a:prstGeom prst="rect">
            <a:avLst/>
          </a:prstGeom>
          <a:ln>
            <a:noFill/>
          </a:ln>
        </p:spPr>
      </p:pic>
      <p:pic>
        <p:nvPicPr>
          <p:cNvPr id="157" name="Picture 2" descr=""/>
          <p:cNvPicPr/>
          <p:nvPr/>
        </p:nvPicPr>
        <p:blipFill>
          <a:blip r:embed="rId2"/>
          <a:stretch>
            <a:fillRect/>
          </a:stretch>
        </p:blipFill>
        <p:spPr>
          <a:xfrm>
            <a:off x="6558480" y="1047600"/>
            <a:ext cx="1520640" cy="2439000"/>
          </a:xfrm>
          <a:prstGeom prst="rect">
            <a:avLst/>
          </a:prstGeom>
          <a:ln>
            <a:noFill/>
          </a:ln>
        </p:spPr>
      </p:pic>
      <p:sp>
        <p:nvSpPr>
          <p:cNvPr id="158" name="CustomShape 1"/>
          <p:cNvSpPr/>
          <p:nvPr/>
        </p:nvSpPr>
        <p:spPr>
          <a:xfrm>
            <a:off x="5396040" y="0"/>
            <a:ext cx="87120" cy="5140440"/>
          </a:xfrm>
          <a:prstGeom prst="rect">
            <a:avLst/>
          </a:prstGeom>
          <a:solidFill>
            <a:srgbClr val="ed3645"/>
          </a:solidFill>
          <a:ln w="25560">
            <a:noFill/>
          </a:ln>
        </p:spPr>
      </p:sp>
      <p:sp>
        <p:nvSpPr>
          <p:cNvPr id="159" name="CustomShape 2"/>
          <p:cNvSpPr/>
          <p:nvPr/>
        </p:nvSpPr>
        <p:spPr>
          <a:xfrm>
            <a:off x="6417360" y="4201560"/>
            <a:ext cx="1852560" cy="253440"/>
          </a:xfrm>
          <a:prstGeom prst="roundRect">
            <a:avLst>
              <a:gd name="adj" fmla="val 9421"/>
            </a:avLst>
          </a:prstGeom>
          <a:solidFill>
            <a:srgbClr val="424c53"/>
          </a:solidFill>
          <a:ln w="9360">
            <a:noFill/>
          </a:ln>
        </p:spPr>
        <p:txBody>
          <a:bodyPr wrap="none" lIns="90000" rIns="90000" tIns="45000" bIns="45000" anchor="ctr"/>
          <a:p>
            <a:pPr algn="ctr">
              <a:lnSpc>
                <a:spcPct val="100000"/>
              </a:lnSpc>
            </a:pPr>
            <a:r>
              <a:rPr lang="en-US" sz="1000">
                <a:solidFill>
                  <a:srgbClr val="ffffff"/>
                </a:solidFill>
                <a:latin typeface="Calibri"/>
                <a:ea typeface="MS PGothic"/>
              </a:rPr>
              <a:t>WWW.ITEDUCATE.COM.UA</a:t>
            </a:r>
            <a:endParaRPr/>
          </a:p>
        </p:txBody>
      </p:sp>
      <p:sp>
        <p:nvSpPr>
          <p:cNvPr id="160" name="CustomShape 3"/>
          <p:cNvSpPr/>
          <p:nvPr/>
        </p:nvSpPr>
        <p:spPr>
          <a:xfrm>
            <a:off x="431640" y="1959840"/>
            <a:ext cx="4568760" cy="2281320"/>
          </a:xfrm>
          <a:prstGeom prst="rect">
            <a:avLst/>
          </a:prstGeom>
          <a:noFill/>
          <a:ln>
            <a:noFill/>
          </a:ln>
        </p:spPr>
        <p:txBody>
          <a:bodyPr lIns="90000" rIns="90000" tIns="45000" bIns="45000"/>
          <a:p>
            <a:pPr algn="ctr">
              <a:lnSpc>
                <a:spcPct val="100000"/>
              </a:lnSpc>
            </a:pPr>
            <a:r>
              <a:rPr lang="en-US" sz="3600">
                <a:solidFill>
                  <a:srgbClr val="ffffff"/>
                </a:solidFill>
                <a:latin typeface="Calibri"/>
                <a:ea typeface="MS PGothic"/>
              </a:rPr>
              <a:t>IТ Образование </a:t>
            </a:r>
            <a:endParaRPr/>
          </a:p>
          <a:p>
            <a:pPr algn="ctr">
              <a:lnSpc>
                <a:spcPct val="100000"/>
              </a:lnSpc>
            </a:pPr>
            <a:r>
              <a:rPr lang="en-US" sz="3600">
                <a:solidFill>
                  <a:srgbClr val="ffffff"/>
                </a:solidFill>
                <a:latin typeface="Calibri"/>
                <a:ea typeface="MS PGothic"/>
              </a:rPr>
              <a:t>Для специалистов всех уровней!</a:t>
            </a:r>
            <a:endParaRPr/>
          </a:p>
        </p:txBody>
      </p:sp>
    </p:spTree>
  </p:cSld>
  <p:transition>
    <p:fade/>
  </p:transition>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0" name="CustomShape 1"/>
          <p:cNvSpPr/>
          <p:nvPr/>
        </p:nvSpPr>
        <p:spPr>
          <a:xfrm>
            <a:off x="3124080" y="4781520"/>
            <a:ext cx="2892240" cy="271440"/>
          </a:xfrm>
          <a:prstGeom prst="rect">
            <a:avLst/>
          </a:prstGeom>
          <a:noFill/>
          <a:ln>
            <a:noFill/>
          </a:ln>
        </p:spPr>
        <p:txBody>
          <a:bodyPr lIns="90000" rIns="90000" tIns="45000" bIns="45000" anchor="ctr"/>
          <a:p>
            <a:pPr>
              <a:lnSpc>
                <a:spcPct val="100000"/>
              </a:lnSpc>
            </a:pPr>
            <a:r>
              <a:rPr lang="en-US" sz="900">
                <a:solidFill>
                  <a:srgbClr val="a6a6a6"/>
                </a:solidFill>
                <a:latin typeface="Calibri"/>
                <a:ea typeface="MS PGothic"/>
              </a:rPr>
              <a:t>WWW.ITEDUCATE.COM.UA</a:t>
            </a:r>
            <a:endParaRPr/>
          </a:p>
        </p:txBody>
      </p:sp>
      <p:sp>
        <p:nvSpPr>
          <p:cNvPr id="251" name="CustomShape 2"/>
          <p:cNvSpPr/>
          <p:nvPr/>
        </p:nvSpPr>
        <p:spPr>
          <a:xfrm>
            <a:off x="457200" y="346320"/>
            <a:ext cx="8592480" cy="839520"/>
          </a:xfrm>
          <a:prstGeom prst="rect">
            <a:avLst/>
          </a:prstGeom>
          <a:noFill/>
          <a:ln>
            <a:noFill/>
          </a:ln>
        </p:spPr>
        <p:txBody>
          <a:bodyPr lIns="90000" rIns="90000" tIns="45000" bIns="45000" anchor="ctr"/>
          <a:p>
            <a:pPr algn="ctr">
              <a:lnSpc>
                <a:spcPct val="100000"/>
              </a:lnSpc>
            </a:pPr>
            <a:r>
              <a:rPr lang="en-US" sz="2500">
                <a:latin typeface="Calibri"/>
              </a:rPr>
              <a:t>Плюсы SVG</a:t>
            </a:r>
            <a:endParaRPr/>
          </a:p>
        </p:txBody>
      </p:sp>
      <p:sp>
        <p:nvSpPr>
          <p:cNvPr id="252" name="CustomShape 3"/>
          <p:cNvSpPr/>
          <p:nvPr/>
        </p:nvSpPr>
        <p:spPr>
          <a:xfrm>
            <a:off x="6027480" y="362520"/>
            <a:ext cx="2231640" cy="276480"/>
          </a:xfrm>
          <a:prstGeom prst="rect">
            <a:avLst/>
          </a:prstGeom>
          <a:noFill/>
          <a:ln w="9360">
            <a:noFill/>
          </a:ln>
        </p:spPr>
      </p:sp>
      <p:sp>
        <p:nvSpPr>
          <p:cNvPr id="253" name="CustomShape 4"/>
          <p:cNvSpPr/>
          <p:nvPr/>
        </p:nvSpPr>
        <p:spPr>
          <a:xfrm>
            <a:off x="5638680" y="2133360"/>
            <a:ext cx="2988720" cy="219240"/>
          </a:xfrm>
          <a:prstGeom prst="rect">
            <a:avLst/>
          </a:prstGeom>
          <a:noFill/>
          <a:ln w="9360">
            <a:noFill/>
          </a:ln>
        </p:spPr>
      </p:sp>
      <p:sp>
        <p:nvSpPr>
          <p:cNvPr id="254" name="CustomShape 5"/>
          <p:cNvSpPr/>
          <p:nvPr/>
        </p:nvSpPr>
        <p:spPr>
          <a:xfrm>
            <a:off x="5669280" y="2533320"/>
            <a:ext cx="2938320" cy="276480"/>
          </a:xfrm>
          <a:prstGeom prst="rect">
            <a:avLst/>
          </a:prstGeom>
          <a:noFill/>
          <a:ln w="9360">
            <a:noFill/>
          </a:ln>
        </p:spPr>
      </p:sp>
      <p:sp>
        <p:nvSpPr>
          <p:cNvPr id="255" name="CustomShape 6"/>
          <p:cNvSpPr/>
          <p:nvPr/>
        </p:nvSpPr>
        <p:spPr>
          <a:xfrm>
            <a:off x="5638680" y="2890080"/>
            <a:ext cx="1943280" cy="276480"/>
          </a:xfrm>
          <a:prstGeom prst="rect">
            <a:avLst/>
          </a:prstGeom>
          <a:noFill/>
          <a:ln w="9360">
            <a:noFill/>
          </a:ln>
        </p:spPr>
        <p:txBody>
          <a:bodyPr lIns="90000" rIns="90000" tIns="45000" bIns="45000"/>
          <a:p>
            <a:pPr>
              <a:lnSpc>
                <a:spcPct val="100000"/>
              </a:lnSpc>
            </a:pPr>
            <a:r>
              <a:rPr lang="en-US" sz="1200">
                <a:solidFill>
                  <a:srgbClr val="ffffff"/>
                </a:solidFill>
                <a:latin typeface="Calibri"/>
                <a:ea typeface="MS PGothic"/>
              </a:rPr>
              <a:t> </a:t>
            </a:r>
            <a:endParaRPr/>
          </a:p>
        </p:txBody>
      </p:sp>
      <p:pic>
        <p:nvPicPr>
          <p:cNvPr id="256" name="Picture 2" descr=""/>
          <p:cNvPicPr/>
          <p:nvPr/>
        </p:nvPicPr>
        <p:blipFill>
          <a:blip r:embed="rId1"/>
          <a:stretch>
            <a:fillRect/>
          </a:stretch>
        </p:blipFill>
        <p:spPr>
          <a:xfrm>
            <a:off x="524880" y="4801320"/>
            <a:ext cx="1601280" cy="251640"/>
          </a:xfrm>
          <a:prstGeom prst="rect">
            <a:avLst/>
          </a:prstGeom>
          <a:ln>
            <a:noFill/>
          </a:ln>
        </p:spPr>
      </p:pic>
      <p:sp>
        <p:nvSpPr>
          <p:cNvPr id="257" name="CustomShape 7"/>
          <p:cNvSpPr/>
          <p:nvPr/>
        </p:nvSpPr>
        <p:spPr>
          <a:xfrm>
            <a:off x="5791320" y="1807560"/>
            <a:ext cx="2343600" cy="301680"/>
          </a:xfrm>
          <a:prstGeom prst="rect">
            <a:avLst/>
          </a:prstGeom>
          <a:noFill/>
          <a:ln w="9360">
            <a:noFill/>
          </a:ln>
        </p:spPr>
      </p:sp>
      <p:pic>
        <p:nvPicPr>
          <p:cNvPr id="258" name="" descr=""/>
          <p:cNvPicPr/>
          <p:nvPr/>
        </p:nvPicPr>
        <p:blipFill>
          <a:blip r:embed="rId2"/>
          <a:srcRect l="-145420" t="-1827405" r="-145420" b="1759481"/>
          <a:stretch>
            <a:fillRect/>
          </a:stretch>
        </p:blipFill>
        <p:spPr>
          <a:xfrm>
            <a:off x="2309400" y="1931760"/>
            <a:ext cx="4569120" cy="1304640"/>
          </a:xfrm>
          <a:prstGeom prst="rect">
            <a:avLst/>
          </a:prstGeom>
          <a:ln>
            <a:noFill/>
          </a:ln>
        </p:spPr>
      </p:pic>
      <p:sp>
        <p:nvSpPr>
          <p:cNvPr id="259" name="CustomShape 8"/>
          <p:cNvSpPr/>
          <p:nvPr/>
        </p:nvSpPr>
        <p:spPr>
          <a:xfrm>
            <a:off x="104040" y="1280160"/>
            <a:ext cx="9018000" cy="2997000"/>
          </a:xfrm>
          <a:prstGeom prst="rect">
            <a:avLst/>
          </a:prstGeom>
          <a:noFill/>
          <a:ln>
            <a:noFill/>
          </a:ln>
        </p:spPr>
      </p:sp>
      <p:sp>
        <p:nvSpPr>
          <p:cNvPr id="260" name="CustomShape 9"/>
          <p:cNvSpPr/>
          <p:nvPr/>
        </p:nvSpPr>
        <p:spPr>
          <a:xfrm>
            <a:off x="731520" y="1097280"/>
            <a:ext cx="7954200" cy="2692440"/>
          </a:xfrm>
          <a:prstGeom prst="rect">
            <a:avLst/>
          </a:prstGeom>
          <a:noFill/>
          <a:ln>
            <a:noFill/>
          </a:ln>
        </p:spPr>
        <p:txBody>
          <a:bodyPr lIns="90000" rIns="90000" tIns="45000" bIns="45000"/>
          <a:p>
            <a:pPr>
              <a:lnSpc>
                <a:spcPct val="100000"/>
              </a:lnSpc>
              <a:buSzPct val="45000"/>
              <a:buFont typeface="StarSymbol"/>
              <a:buChar char="l"/>
            </a:pPr>
            <a:r>
              <a:rPr lang="en-US">
                <a:latin typeface="Arial"/>
              </a:rPr>
              <a:t>Масштабируемость — SVG является векторным форматом. Существует возможность увеличить любую часть изображения SVG без потери качества.</a:t>
            </a:r>
            <a:endParaRPr/>
          </a:p>
          <a:p>
            <a:pPr>
              <a:lnSpc>
                <a:spcPct val="100000"/>
              </a:lnSpc>
            </a:pPr>
            <a:endParaRPr/>
          </a:p>
          <a:p>
            <a:pPr>
              <a:lnSpc>
                <a:spcPct val="100000"/>
              </a:lnSpc>
              <a:buSzPct val="45000"/>
              <a:buFont typeface="StarSymbol"/>
              <a:buChar char="l"/>
            </a:pPr>
            <a:r>
              <a:rPr lang="en-US">
                <a:latin typeface="Arial"/>
              </a:rPr>
              <a:t>Дополнительно, к элементам SVG документа возможно применять фильтры — специальные модификаторы для создания эффектов, подобных применяемым при обработке растровых изображений (размытие, выдавливание, сложные системы трансформации и др.) В тексте SVG-кода фильтры описываются тегами, визуализацию которых обеспечивает средство просмотра, что не влияет на размер исходного файла, обеспечивая при этом необходимую иллюстративную выразительность.</a:t>
            </a:r>
            <a:endParaRPr/>
          </a:p>
        </p:txBody>
      </p:sp>
    </p:spTree>
  </p:cSld>
  <p:transition>
    <p:wipe dir="r"/>
  </p:transition>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1" name="CustomShape 1"/>
          <p:cNvSpPr/>
          <p:nvPr/>
        </p:nvSpPr>
        <p:spPr>
          <a:xfrm>
            <a:off x="3124080" y="4781520"/>
            <a:ext cx="2892240" cy="271440"/>
          </a:xfrm>
          <a:prstGeom prst="rect">
            <a:avLst/>
          </a:prstGeom>
          <a:noFill/>
          <a:ln>
            <a:noFill/>
          </a:ln>
        </p:spPr>
        <p:txBody>
          <a:bodyPr lIns="90000" rIns="90000" tIns="45000" bIns="45000" anchor="ctr"/>
          <a:p>
            <a:pPr>
              <a:lnSpc>
                <a:spcPct val="100000"/>
              </a:lnSpc>
            </a:pPr>
            <a:r>
              <a:rPr lang="en-US" sz="900">
                <a:solidFill>
                  <a:srgbClr val="a6a6a6"/>
                </a:solidFill>
                <a:latin typeface="Calibri"/>
                <a:ea typeface="MS PGothic"/>
              </a:rPr>
              <a:t>WWW.ITEDUCATE.COM.UA</a:t>
            </a:r>
            <a:endParaRPr/>
          </a:p>
        </p:txBody>
      </p:sp>
      <p:sp>
        <p:nvSpPr>
          <p:cNvPr id="262" name="CustomShape 2"/>
          <p:cNvSpPr/>
          <p:nvPr/>
        </p:nvSpPr>
        <p:spPr>
          <a:xfrm>
            <a:off x="457200" y="346320"/>
            <a:ext cx="8592480" cy="839520"/>
          </a:xfrm>
          <a:prstGeom prst="rect">
            <a:avLst/>
          </a:prstGeom>
          <a:noFill/>
          <a:ln>
            <a:noFill/>
          </a:ln>
        </p:spPr>
        <p:txBody>
          <a:bodyPr lIns="90000" rIns="90000" tIns="45000" bIns="45000" anchor="ctr"/>
          <a:p>
            <a:pPr algn="ctr">
              <a:lnSpc>
                <a:spcPct val="100000"/>
              </a:lnSpc>
            </a:pPr>
            <a:r>
              <a:rPr lang="en-US" sz="2500">
                <a:latin typeface="Calibri"/>
              </a:rPr>
              <a:t>Плюсы SVG</a:t>
            </a:r>
            <a:endParaRPr/>
          </a:p>
        </p:txBody>
      </p:sp>
      <p:sp>
        <p:nvSpPr>
          <p:cNvPr id="263" name="CustomShape 3"/>
          <p:cNvSpPr/>
          <p:nvPr/>
        </p:nvSpPr>
        <p:spPr>
          <a:xfrm>
            <a:off x="6027480" y="362520"/>
            <a:ext cx="2231640" cy="276480"/>
          </a:xfrm>
          <a:prstGeom prst="rect">
            <a:avLst/>
          </a:prstGeom>
          <a:noFill/>
          <a:ln w="9360">
            <a:noFill/>
          </a:ln>
        </p:spPr>
      </p:sp>
      <p:sp>
        <p:nvSpPr>
          <p:cNvPr id="264" name="CustomShape 4"/>
          <p:cNvSpPr/>
          <p:nvPr/>
        </p:nvSpPr>
        <p:spPr>
          <a:xfrm>
            <a:off x="5638680" y="2133360"/>
            <a:ext cx="2988720" cy="219240"/>
          </a:xfrm>
          <a:prstGeom prst="rect">
            <a:avLst/>
          </a:prstGeom>
          <a:noFill/>
          <a:ln w="9360">
            <a:noFill/>
          </a:ln>
        </p:spPr>
      </p:sp>
      <p:sp>
        <p:nvSpPr>
          <p:cNvPr id="265" name="CustomShape 5"/>
          <p:cNvSpPr/>
          <p:nvPr/>
        </p:nvSpPr>
        <p:spPr>
          <a:xfrm>
            <a:off x="5669280" y="2533320"/>
            <a:ext cx="2938320" cy="276480"/>
          </a:xfrm>
          <a:prstGeom prst="rect">
            <a:avLst/>
          </a:prstGeom>
          <a:noFill/>
          <a:ln w="9360">
            <a:noFill/>
          </a:ln>
        </p:spPr>
      </p:sp>
      <p:sp>
        <p:nvSpPr>
          <p:cNvPr id="266" name="CustomShape 6"/>
          <p:cNvSpPr/>
          <p:nvPr/>
        </p:nvSpPr>
        <p:spPr>
          <a:xfrm>
            <a:off x="5638680" y="2890080"/>
            <a:ext cx="1943280" cy="276480"/>
          </a:xfrm>
          <a:prstGeom prst="rect">
            <a:avLst/>
          </a:prstGeom>
          <a:noFill/>
          <a:ln w="9360">
            <a:noFill/>
          </a:ln>
        </p:spPr>
        <p:txBody>
          <a:bodyPr lIns="90000" rIns="90000" tIns="45000" bIns="45000"/>
          <a:p>
            <a:pPr>
              <a:lnSpc>
                <a:spcPct val="100000"/>
              </a:lnSpc>
            </a:pPr>
            <a:r>
              <a:rPr lang="en-US" sz="1200">
                <a:solidFill>
                  <a:srgbClr val="ffffff"/>
                </a:solidFill>
                <a:latin typeface="Calibri"/>
                <a:ea typeface="MS PGothic"/>
              </a:rPr>
              <a:t> </a:t>
            </a:r>
            <a:endParaRPr/>
          </a:p>
        </p:txBody>
      </p:sp>
      <p:pic>
        <p:nvPicPr>
          <p:cNvPr id="267" name="Picture 2" descr=""/>
          <p:cNvPicPr/>
          <p:nvPr/>
        </p:nvPicPr>
        <p:blipFill>
          <a:blip r:embed="rId1"/>
          <a:stretch>
            <a:fillRect/>
          </a:stretch>
        </p:blipFill>
        <p:spPr>
          <a:xfrm>
            <a:off x="524880" y="4801320"/>
            <a:ext cx="1601280" cy="251640"/>
          </a:xfrm>
          <a:prstGeom prst="rect">
            <a:avLst/>
          </a:prstGeom>
          <a:ln>
            <a:noFill/>
          </a:ln>
        </p:spPr>
      </p:pic>
      <p:sp>
        <p:nvSpPr>
          <p:cNvPr id="268" name="CustomShape 7"/>
          <p:cNvSpPr/>
          <p:nvPr/>
        </p:nvSpPr>
        <p:spPr>
          <a:xfrm>
            <a:off x="5791320" y="1807560"/>
            <a:ext cx="2343600" cy="301680"/>
          </a:xfrm>
          <a:prstGeom prst="rect">
            <a:avLst/>
          </a:prstGeom>
          <a:noFill/>
          <a:ln w="9360">
            <a:noFill/>
          </a:ln>
        </p:spPr>
      </p:sp>
      <p:pic>
        <p:nvPicPr>
          <p:cNvPr id="269" name="" descr=""/>
          <p:cNvPicPr/>
          <p:nvPr/>
        </p:nvPicPr>
        <p:blipFill>
          <a:blip r:embed="rId2"/>
          <a:srcRect l="-145420" t="-1827405" r="-145420" b="1759481"/>
          <a:stretch>
            <a:fillRect/>
          </a:stretch>
        </p:blipFill>
        <p:spPr>
          <a:xfrm>
            <a:off x="2309400" y="1931760"/>
            <a:ext cx="4569120" cy="1304640"/>
          </a:xfrm>
          <a:prstGeom prst="rect">
            <a:avLst/>
          </a:prstGeom>
          <a:ln>
            <a:noFill/>
          </a:ln>
        </p:spPr>
      </p:pic>
      <p:sp>
        <p:nvSpPr>
          <p:cNvPr id="270" name="CustomShape 8"/>
          <p:cNvSpPr/>
          <p:nvPr/>
        </p:nvSpPr>
        <p:spPr>
          <a:xfrm>
            <a:off x="104040" y="1280160"/>
            <a:ext cx="9018000" cy="2997000"/>
          </a:xfrm>
          <a:prstGeom prst="rect">
            <a:avLst/>
          </a:prstGeom>
          <a:noFill/>
          <a:ln>
            <a:noFill/>
          </a:ln>
        </p:spPr>
      </p:sp>
      <p:sp>
        <p:nvSpPr>
          <p:cNvPr id="271" name="CustomShape 9"/>
          <p:cNvSpPr/>
          <p:nvPr/>
        </p:nvSpPr>
        <p:spPr>
          <a:xfrm>
            <a:off x="731520" y="1245600"/>
            <a:ext cx="7954200" cy="2544120"/>
          </a:xfrm>
          <a:prstGeom prst="rect">
            <a:avLst/>
          </a:prstGeom>
          <a:noFill/>
          <a:ln>
            <a:noFill/>
          </a:ln>
        </p:spPr>
        <p:txBody>
          <a:bodyPr lIns="90000" rIns="90000" tIns="45000" bIns="45000"/>
          <a:p>
            <a:pPr>
              <a:lnSpc>
                <a:spcPct val="100000"/>
              </a:lnSpc>
              <a:buSzPct val="45000"/>
              <a:buFont typeface="StarSymbol"/>
              <a:buChar char="l"/>
            </a:pPr>
            <a:r>
              <a:rPr lang="en-US">
                <a:latin typeface="Arial"/>
              </a:rPr>
              <a:t>SVG документы легко интегрируются с HTML и XHTML документами. Внешний SVG подключаются через тег &lt;object&gt;, значение атрибута data — имя файла с расширением «.svg», содержащего разметку SVG, type — MIME-тип, то есть image/svg+xml. Атрибуты width и height определяют размеры области SVG по горизонтали и по вертикали. Элементы SVG совместимы с HTML и DHTML</a:t>
            </a:r>
            <a:endParaRPr/>
          </a:p>
          <a:p>
            <a:pPr>
              <a:lnSpc>
                <a:spcPct val="100000"/>
              </a:lnSpc>
            </a:pPr>
            <a:endParaRPr/>
          </a:p>
          <a:p>
            <a:pPr>
              <a:lnSpc>
                <a:spcPct val="100000"/>
              </a:lnSpc>
              <a:buSzPct val="45000"/>
              <a:buFont typeface="StarSymbol"/>
              <a:buChar char="l"/>
            </a:pPr>
            <a:r>
              <a:rPr lang="en-US">
                <a:latin typeface="Arial"/>
              </a:rPr>
              <a:t>Совместимость с CSS (англ. Cascading Style Sheets). Отображением (форматированием и декорированием) SVG элементов можно управлять с помощью таблицы стилей CSS 2.0 и её расширений, либо напрямую с помощью атрибутов SVG элементов.</a:t>
            </a:r>
            <a:endParaRPr/>
          </a:p>
        </p:txBody>
      </p:sp>
    </p:spTree>
  </p:cSld>
  <p:transition>
    <p:wipe dir="r"/>
  </p:transition>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2" name="CustomShape 1"/>
          <p:cNvSpPr/>
          <p:nvPr/>
        </p:nvSpPr>
        <p:spPr>
          <a:xfrm>
            <a:off x="3124080" y="4781520"/>
            <a:ext cx="2892240" cy="271440"/>
          </a:xfrm>
          <a:prstGeom prst="rect">
            <a:avLst/>
          </a:prstGeom>
          <a:noFill/>
          <a:ln>
            <a:noFill/>
          </a:ln>
        </p:spPr>
        <p:txBody>
          <a:bodyPr lIns="90000" rIns="90000" tIns="45000" bIns="45000" anchor="ctr"/>
          <a:p>
            <a:pPr>
              <a:lnSpc>
                <a:spcPct val="100000"/>
              </a:lnSpc>
            </a:pPr>
            <a:r>
              <a:rPr lang="en-US" sz="900">
                <a:solidFill>
                  <a:srgbClr val="a6a6a6"/>
                </a:solidFill>
                <a:latin typeface="Calibri"/>
                <a:ea typeface="MS PGothic"/>
              </a:rPr>
              <a:t>WWW.ITEDUCATE.COM.UA</a:t>
            </a:r>
            <a:endParaRPr/>
          </a:p>
        </p:txBody>
      </p:sp>
      <p:sp>
        <p:nvSpPr>
          <p:cNvPr id="273" name="CustomShape 2"/>
          <p:cNvSpPr/>
          <p:nvPr/>
        </p:nvSpPr>
        <p:spPr>
          <a:xfrm>
            <a:off x="457200" y="346320"/>
            <a:ext cx="8592480" cy="839520"/>
          </a:xfrm>
          <a:prstGeom prst="rect">
            <a:avLst/>
          </a:prstGeom>
          <a:noFill/>
          <a:ln>
            <a:noFill/>
          </a:ln>
        </p:spPr>
        <p:txBody>
          <a:bodyPr lIns="90000" rIns="90000" tIns="45000" bIns="45000" anchor="ctr"/>
          <a:p>
            <a:pPr algn="ctr">
              <a:lnSpc>
                <a:spcPct val="100000"/>
              </a:lnSpc>
            </a:pPr>
            <a:r>
              <a:rPr lang="en-US" sz="2500">
                <a:latin typeface="Calibri"/>
              </a:rPr>
              <a:t>Плюсы SVG</a:t>
            </a:r>
            <a:endParaRPr/>
          </a:p>
        </p:txBody>
      </p:sp>
      <p:sp>
        <p:nvSpPr>
          <p:cNvPr id="274" name="CustomShape 3"/>
          <p:cNvSpPr/>
          <p:nvPr/>
        </p:nvSpPr>
        <p:spPr>
          <a:xfrm>
            <a:off x="6027480" y="362520"/>
            <a:ext cx="2231640" cy="276480"/>
          </a:xfrm>
          <a:prstGeom prst="rect">
            <a:avLst/>
          </a:prstGeom>
          <a:noFill/>
          <a:ln w="9360">
            <a:noFill/>
          </a:ln>
        </p:spPr>
      </p:sp>
      <p:sp>
        <p:nvSpPr>
          <p:cNvPr id="275" name="CustomShape 4"/>
          <p:cNvSpPr/>
          <p:nvPr/>
        </p:nvSpPr>
        <p:spPr>
          <a:xfrm>
            <a:off x="5638680" y="2133360"/>
            <a:ext cx="2988720" cy="219240"/>
          </a:xfrm>
          <a:prstGeom prst="rect">
            <a:avLst/>
          </a:prstGeom>
          <a:noFill/>
          <a:ln w="9360">
            <a:noFill/>
          </a:ln>
        </p:spPr>
      </p:sp>
      <p:sp>
        <p:nvSpPr>
          <p:cNvPr id="276" name="CustomShape 5"/>
          <p:cNvSpPr/>
          <p:nvPr/>
        </p:nvSpPr>
        <p:spPr>
          <a:xfrm>
            <a:off x="5669280" y="2533320"/>
            <a:ext cx="2938320" cy="276480"/>
          </a:xfrm>
          <a:prstGeom prst="rect">
            <a:avLst/>
          </a:prstGeom>
          <a:noFill/>
          <a:ln w="9360">
            <a:noFill/>
          </a:ln>
        </p:spPr>
      </p:sp>
      <p:sp>
        <p:nvSpPr>
          <p:cNvPr id="277" name="CustomShape 6"/>
          <p:cNvSpPr/>
          <p:nvPr/>
        </p:nvSpPr>
        <p:spPr>
          <a:xfrm>
            <a:off x="5638680" y="2890080"/>
            <a:ext cx="1943280" cy="276480"/>
          </a:xfrm>
          <a:prstGeom prst="rect">
            <a:avLst/>
          </a:prstGeom>
          <a:noFill/>
          <a:ln w="9360">
            <a:noFill/>
          </a:ln>
        </p:spPr>
        <p:txBody>
          <a:bodyPr lIns="90000" rIns="90000" tIns="45000" bIns="45000"/>
          <a:p>
            <a:pPr>
              <a:lnSpc>
                <a:spcPct val="100000"/>
              </a:lnSpc>
            </a:pPr>
            <a:r>
              <a:rPr lang="en-US" sz="1200">
                <a:solidFill>
                  <a:srgbClr val="ffffff"/>
                </a:solidFill>
                <a:latin typeface="Calibri"/>
                <a:ea typeface="MS PGothic"/>
              </a:rPr>
              <a:t> </a:t>
            </a:r>
            <a:endParaRPr/>
          </a:p>
        </p:txBody>
      </p:sp>
      <p:pic>
        <p:nvPicPr>
          <p:cNvPr id="278" name="Picture 2" descr=""/>
          <p:cNvPicPr/>
          <p:nvPr/>
        </p:nvPicPr>
        <p:blipFill>
          <a:blip r:embed="rId1"/>
          <a:stretch>
            <a:fillRect/>
          </a:stretch>
        </p:blipFill>
        <p:spPr>
          <a:xfrm>
            <a:off x="524880" y="4801320"/>
            <a:ext cx="1601280" cy="251640"/>
          </a:xfrm>
          <a:prstGeom prst="rect">
            <a:avLst/>
          </a:prstGeom>
          <a:ln>
            <a:noFill/>
          </a:ln>
        </p:spPr>
      </p:pic>
      <p:sp>
        <p:nvSpPr>
          <p:cNvPr id="279" name="CustomShape 7"/>
          <p:cNvSpPr/>
          <p:nvPr/>
        </p:nvSpPr>
        <p:spPr>
          <a:xfrm>
            <a:off x="5791320" y="1807560"/>
            <a:ext cx="2343600" cy="301680"/>
          </a:xfrm>
          <a:prstGeom prst="rect">
            <a:avLst/>
          </a:prstGeom>
          <a:noFill/>
          <a:ln w="9360">
            <a:noFill/>
          </a:ln>
        </p:spPr>
      </p:sp>
      <p:pic>
        <p:nvPicPr>
          <p:cNvPr id="280" name="" descr=""/>
          <p:cNvPicPr/>
          <p:nvPr/>
        </p:nvPicPr>
        <p:blipFill>
          <a:blip r:embed="rId2"/>
          <a:srcRect l="-145420" t="-1827405" r="-145420" b="1759481"/>
          <a:stretch>
            <a:fillRect/>
          </a:stretch>
        </p:blipFill>
        <p:spPr>
          <a:xfrm>
            <a:off x="2309400" y="1931760"/>
            <a:ext cx="4569120" cy="1304640"/>
          </a:xfrm>
          <a:prstGeom prst="rect">
            <a:avLst/>
          </a:prstGeom>
          <a:ln>
            <a:noFill/>
          </a:ln>
        </p:spPr>
      </p:pic>
      <p:sp>
        <p:nvSpPr>
          <p:cNvPr id="281" name="CustomShape 8"/>
          <p:cNvSpPr/>
          <p:nvPr/>
        </p:nvSpPr>
        <p:spPr>
          <a:xfrm>
            <a:off x="104040" y="1280160"/>
            <a:ext cx="9018000" cy="2997000"/>
          </a:xfrm>
          <a:prstGeom prst="rect">
            <a:avLst/>
          </a:prstGeom>
          <a:noFill/>
          <a:ln>
            <a:noFill/>
          </a:ln>
        </p:spPr>
      </p:sp>
      <p:sp>
        <p:nvSpPr>
          <p:cNvPr id="282" name="CustomShape 9"/>
          <p:cNvSpPr/>
          <p:nvPr/>
        </p:nvSpPr>
        <p:spPr>
          <a:xfrm>
            <a:off x="731520" y="1245600"/>
            <a:ext cx="7954200" cy="2544120"/>
          </a:xfrm>
          <a:prstGeom prst="rect">
            <a:avLst/>
          </a:prstGeom>
          <a:noFill/>
          <a:ln>
            <a:noFill/>
          </a:ln>
        </p:spPr>
        <p:txBody>
          <a:bodyPr lIns="90000" rIns="90000" tIns="45000" bIns="45000"/>
          <a:p>
            <a:pPr>
              <a:lnSpc>
                <a:spcPct val="100000"/>
              </a:lnSpc>
              <a:buSzPct val="45000"/>
              <a:buFont typeface="StarSymbol"/>
              <a:buChar char="l"/>
            </a:pPr>
            <a:r>
              <a:rPr lang="en-US">
                <a:latin typeface="Arial"/>
              </a:rPr>
              <a:t>SVG предоставляет все преимущества XML:</a:t>
            </a:r>
            <a:endParaRPr/>
          </a:p>
          <a:p>
            <a:pPr>
              <a:lnSpc>
                <a:spcPct val="100000"/>
              </a:lnSpc>
              <a:buSzPct val="45000"/>
              <a:buFont typeface="StarSymbol"/>
              <a:buChar char="l"/>
            </a:pPr>
            <a:r>
              <a:rPr lang="en-US">
                <a:latin typeface="Arial"/>
              </a:rPr>
              <a:t>Возможность работы в различных средах.</a:t>
            </a:r>
            <a:endParaRPr/>
          </a:p>
          <a:p>
            <a:pPr>
              <a:lnSpc>
                <a:spcPct val="100000"/>
              </a:lnSpc>
              <a:buSzPct val="45000"/>
              <a:buFont typeface="StarSymbol"/>
              <a:buChar char="l"/>
            </a:pPr>
            <a:r>
              <a:rPr lang="en-US">
                <a:latin typeface="Arial"/>
              </a:rPr>
              <a:t>Интернационализация (поддержка Юникода).</a:t>
            </a:r>
            <a:endParaRPr/>
          </a:p>
          <a:p>
            <a:pPr>
              <a:lnSpc>
                <a:spcPct val="100000"/>
              </a:lnSpc>
              <a:buSzPct val="45000"/>
              <a:buFont typeface="StarSymbol"/>
              <a:buChar char="l"/>
            </a:pPr>
            <a:r>
              <a:rPr lang="en-US">
                <a:latin typeface="Arial"/>
              </a:rPr>
              <a:t>Широкая доступность для различных приложений.</a:t>
            </a:r>
            <a:endParaRPr/>
          </a:p>
          <a:p>
            <a:pPr>
              <a:lnSpc>
                <a:spcPct val="100000"/>
              </a:lnSpc>
              <a:buSzPct val="45000"/>
              <a:buFont typeface="StarSymbol"/>
              <a:buChar char="l"/>
            </a:pPr>
            <a:r>
              <a:rPr lang="en-US">
                <a:latin typeface="Arial"/>
              </a:rPr>
              <a:t>Лёгкая модификация через стандартные API — например, DOM. SVG поддерживает стандартизированную W3C объектную модель документа DOM, обеспечивая доступ к любому элементу, что даёт широкие возможности по динамическому изменению элементов, их атрибутов и событий.</a:t>
            </a:r>
            <a:endParaRPr/>
          </a:p>
          <a:p>
            <a:pPr>
              <a:lnSpc>
                <a:spcPct val="100000"/>
              </a:lnSpc>
              <a:buSzPct val="45000"/>
              <a:buFont typeface="StarSymbol"/>
              <a:buChar char="l"/>
            </a:pPr>
            <a:r>
              <a:rPr lang="en-US">
                <a:latin typeface="Arial"/>
              </a:rPr>
              <a:t>Лёгкое преобразование таблицами стилей XSLT. </a:t>
            </a:r>
            <a:endParaRPr/>
          </a:p>
        </p:txBody>
      </p:sp>
    </p:spTree>
  </p:cSld>
  <p:transition>
    <p:wipe dir="r"/>
  </p:transition>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3" name="CustomShape 1"/>
          <p:cNvSpPr/>
          <p:nvPr/>
        </p:nvSpPr>
        <p:spPr>
          <a:xfrm>
            <a:off x="3124080" y="4781520"/>
            <a:ext cx="2892240" cy="271440"/>
          </a:xfrm>
          <a:prstGeom prst="rect">
            <a:avLst/>
          </a:prstGeom>
          <a:noFill/>
          <a:ln>
            <a:noFill/>
          </a:ln>
        </p:spPr>
        <p:txBody>
          <a:bodyPr lIns="90000" rIns="90000" tIns="45000" bIns="45000" anchor="ctr"/>
          <a:p>
            <a:pPr>
              <a:lnSpc>
                <a:spcPct val="100000"/>
              </a:lnSpc>
            </a:pPr>
            <a:r>
              <a:rPr lang="en-US" sz="900">
                <a:solidFill>
                  <a:srgbClr val="a6a6a6"/>
                </a:solidFill>
                <a:latin typeface="Calibri"/>
                <a:ea typeface="MS PGothic"/>
              </a:rPr>
              <a:t>WWW.ITEDUCATE.COM.UA</a:t>
            </a:r>
            <a:endParaRPr/>
          </a:p>
        </p:txBody>
      </p:sp>
      <p:sp>
        <p:nvSpPr>
          <p:cNvPr id="284" name="CustomShape 2"/>
          <p:cNvSpPr/>
          <p:nvPr/>
        </p:nvSpPr>
        <p:spPr>
          <a:xfrm>
            <a:off x="457200" y="346320"/>
            <a:ext cx="8592480" cy="839520"/>
          </a:xfrm>
          <a:prstGeom prst="rect">
            <a:avLst/>
          </a:prstGeom>
          <a:noFill/>
          <a:ln>
            <a:noFill/>
          </a:ln>
        </p:spPr>
      </p:sp>
      <p:sp>
        <p:nvSpPr>
          <p:cNvPr id="285" name="CustomShape 3"/>
          <p:cNvSpPr/>
          <p:nvPr/>
        </p:nvSpPr>
        <p:spPr>
          <a:xfrm>
            <a:off x="6027480" y="362520"/>
            <a:ext cx="2231640" cy="276480"/>
          </a:xfrm>
          <a:prstGeom prst="rect">
            <a:avLst/>
          </a:prstGeom>
          <a:noFill/>
          <a:ln w="9360">
            <a:noFill/>
          </a:ln>
        </p:spPr>
      </p:sp>
      <p:sp>
        <p:nvSpPr>
          <p:cNvPr id="286" name="CustomShape 4"/>
          <p:cNvSpPr/>
          <p:nvPr/>
        </p:nvSpPr>
        <p:spPr>
          <a:xfrm>
            <a:off x="5638680" y="2133360"/>
            <a:ext cx="2988720" cy="219240"/>
          </a:xfrm>
          <a:prstGeom prst="rect">
            <a:avLst/>
          </a:prstGeom>
          <a:noFill/>
          <a:ln w="9360">
            <a:noFill/>
          </a:ln>
        </p:spPr>
      </p:sp>
      <p:sp>
        <p:nvSpPr>
          <p:cNvPr id="287" name="CustomShape 5"/>
          <p:cNvSpPr/>
          <p:nvPr/>
        </p:nvSpPr>
        <p:spPr>
          <a:xfrm>
            <a:off x="5669280" y="2533320"/>
            <a:ext cx="2938320" cy="276480"/>
          </a:xfrm>
          <a:prstGeom prst="rect">
            <a:avLst/>
          </a:prstGeom>
          <a:noFill/>
          <a:ln w="9360">
            <a:noFill/>
          </a:ln>
        </p:spPr>
      </p:sp>
      <p:sp>
        <p:nvSpPr>
          <p:cNvPr id="288" name="CustomShape 6"/>
          <p:cNvSpPr/>
          <p:nvPr/>
        </p:nvSpPr>
        <p:spPr>
          <a:xfrm>
            <a:off x="5638680" y="2890080"/>
            <a:ext cx="1943280" cy="276480"/>
          </a:xfrm>
          <a:prstGeom prst="rect">
            <a:avLst/>
          </a:prstGeom>
          <a:noFill/>
          <a:ln w="9360">
            <a:noFill/>
          </a:ln>
        </p:spPr>
        <p:txBody>
          <a:bodyPr lIns="90000" rIns="90000" tIns="45000" bIns="45000"/>
          <a:p>
            <a:pPr>
              <a:lnSpc>
                <a:spcPct val="100000"/>
              </a:lnSpc>
            </a:pPr>
            <a:r>
              <a:rPr lang="en-US" sz="1200">
                <a:solidFill>
                  <a:srgbClr val="ffffff"/>
                </a:solidFill>
                <a:latin typeface="Calibri"/>
                <a:ea typeface="MS PGothic"/>
              </a:rPr>
              <a:t> </a:t>
            </a:r>
            <a:endParaRPr/>
          </a:p>
        </p:txBody>
      </p:sp>
      <p:pic>
        <p:nvPicPr>
          <p:cNvPr id="289" name="Picture 2" descr=""/>
          <p:cNvPicPr/>
          <p:nvPr/>
        </p:nvPicPr>
        <p:blipFill>
          <a:blip r:embed="rId1"/>
          <a:stretch>
            <a:fillRect/>
          </a:stretch>
        </p:blipFill>
        <p:spPr>
          <a:xfrm>
            <a:off x="524880" y="4801320"/>
            <a:ext cx="1601280" cy="251640"/>
          </a:xfrm>
          <a:prstGeom prst="rect">
            <a:avLst/>
          </a:prstGeom>
          <a:ln>
            <a:noFill/>
          </a:ln>
        </p:spPr>
      </p:pic>
      <p:sp>
        <p:nvSpPr>
          <p:cNvPr id="290" name="CustomShape 7"/>
          <p:cNvSpPr/>
          <p:nvPr/>
        </p:nvSpPr>
        <p:spPr>
          <a:xfrm>
            <a:off x="5791320" y="1807560"/>
            <a:ext cx="2343600" cy="301680"/>
          </a:xfrm>
          <a:prstGeom prst="rect">
            <a:avLst/>
          </a:prstGeom>
          <a:noFill/>
          <a:ln w="9360">
            <a:noFill/>
          </a:ln>
        </p:spPr>
      </p:sp>
      <p:pic>
        <p:nvPicPr>
          <p:cNvPr id="291" name="" descr=""/>
          <p:cNvPicPr/>
          <p:nvPr/>
        </p:nvPicPr>
        <p:blipFill>
          <a:blip r:embed="rId2"/>
          <a:srcRect l="-145420" t="-1827405" r="-145420" b="1759481"/>
          <a:stretch>
            <a:fillRect/>
          </a:stretch>
        </p:blipFill>
        <p:spPr>
          <a:xfrm>
            <a:off x="2309400" y="1931760"/>
            <a:ext cx="4569120" cy="1304640"/>
          </a:xfrm>
          <a:prstGeom prst="rect">
            <a:avLst/>
          </a:prstGeom>
          <a:ln>
            <a:noFill/>
          </a:ln>
        </p:spPr>
      </p:pic>
      <p:sp>
        <p:nvSpPr>
          <p:cNvPr id="292" name="CustomShape 8"/>
          <p:cNvSpPr/>
          <p:nvPr/>
        </p:nvSpPr>
        <p:spPr>
          <a:xfrm>
            <a:off x="104040" y="1280160"/>
            <a:ext cx="9018000" cy="2467080"/>
          </a:xfrm>
          <a:prstGeom prst="rect">
            <a:avLst/>
          </a:prstGeom>
          <a:noFill/>
          <a:ln>
            <a:noFill/>
          </a:ln>
        </p:spPr>
        <p:txBody>
          <a:bodyPr lIns="90000" rIns="90000" tIns="45000" bIns="45000"/>
          <a:p>
            <a:endParaRPr/>
          </a:p>
          <a:p>
            <a:endParaRPr/>
          </a:p>
        </p:txBody>
      </p:sp>
      <p:sp>
        <p:nvSpPr>
          <p:cNvPr id="293" name="CustomShape 9"/>
          <p:cNvSpPr/>
          <p:nvPr/>
        </p:nvSpPr>
        <p:spPr>
          <a:xfrm>
            <a:off x="274320" y="365760"/>
            <a:ext cx="8685000" cy="555480"/>
          </a:xfrm>
          <a:prstGeom prst="rect">
            <a:avLst/>
          </a:prstGeom>
          <a:noFill/>
          <a:ln>
            <a:noFill/>
          </a:ln>
        </p:spPr>
        <p:txBody>
          <a:bodyPr lIns="90000" rIns="90000" tIns="45000" bIns="45000"/>
          <a:p>
            <a:pPr algn="ctr">
              <a:lnSpc>
                <a:spcPct val="100000"/>
              </a:lnSpc>
            </a:pPr>
            <a:r>
              <a:rPr lang="en-US" sz="2400">
                <a:solidFill>
                  <a:srgbClr val="000000"/>
                </a:solidFill>
                <a:latin typeface="Arial"/>
              </a:rPr>
              <a:t>Canvas</a:t>
            </a:r>
            <a:endParaRPr/>
          </a:p>
        </p:txBody>
      </p:sp>
      <p:sp>
        <p:nvSpPr>
          <p:cNvPr id="294" name="CustomShape 10"/>
          <p:cNvSpPr/>
          <p:nvPr/>
        </p:nvSpPr>
        <p:spPr>
          <a:xfrm>
            <a:off x="365760" y="1245600"/>
            <a:ext cx="8503200" cy="857160"/>
          </a:xfrm>
          <a:prstGeom prst="rect">
            <a:avLst/>
          </a:prstGeom>
          <a:noFill/>
          <a:ln>
            <a:noFill/>
          </a:ln>
        </p:spPr>
        <p:txBody>
          <a:bodyPr lIns="90000" rIns="90000" tIns="45000" bIns="45000"/>
          <a:p>
            <a:r>
              <a:rPr lang="en-US">
                <a:latin typeface="Arial"/>
              </a:rPr>
              <a:t>Canvas (англ. canvas — «холст», рус. канва́с) — элемент HTML5, предназначенный для создания растрового двухмерного изображения при помощи скриптования, обычно на языке JavaScript. Начало отсчета блока находится слева сверху. От него и строится каждый элемент блока. Размер пространства координат не обязательно отражает размер фактической отображаемой площади. По умолчанию его ширина равна тремстам пикселям, а высота ста пятидесяти.</a:t>
            </a:r>
            <a:endParaRPr/>
          </a:p>
          <a:p>
            <a:endParaRPr/>
          </a:p>
          <a:p>
            <a:r>
              <a:rPr lang="en-US">
                <a:latin typeface="Arial"/>
              </a:rPr>
              <a:t>API</a:t>
            </a:r>
            <a:endParaRPr/>
          </a:p>
          <a:p>
            <a:r>
              <a:rPr lang="en-US">
                <a:latin typeface="Arial"/>
              </a:rPr>
              <a:t>https://ru.wikipedia.org/wiki/Canvas_(HTML)</a:t>
            </a:r>
            <a:endParaRPr/>
          </a:p>
        </p:txBody>
      </p:sp>
    </p:spTree>
  </p:cSld>
  <p:transition>
    <p:wipe dir="r"/>
  </p:transition>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5" name="CustomShape 1"/>
          <p:cNvSpPr/>
          <p:nvPr/>
        </p:nvSpPr>
        <p:spPr>
          <a:xfrm>
            <a:off x="3124080" y="4781520"/>
            <a:ext cx="2892240" cy="271440"/>
          </a:xfrm>
          <a:prstGeom prst="rect">
            <a:avLst/>
          </a:prstGeom>
          <a:noFill/>
          <a:ln>
            <a:noFill/>
          </a:ln>
        </p:spPr>
        <p:txBody>
          <a:bodyPr lIns="90000" rIns="90000" tIns="45000" bIns="45000" anchor="ctr"/>
          <a:p>
            <a:pPr>
              <a:lnSpc>
                <a:spcPct val="100000"/>
              </a:lnSpc>
            </a:pPr>
            <a:r>
              <a:rPr lang="en-US" sz="900">
                <a:solidFill>
                  <a:srgbClr val="a6a6a6"/>
                </a:solidFill>
                <a:latin typeface="Calibri"/>
                <a:ea typeface="MS PGothic"/>
              </a:rPr>
              <a:t>WWW.ITEDUCATE.COM.UA</a:t>
            </a:r>
            <a:endParaRPr/>
          </a:p>
        </p:txBody>
      </p:sp>
      <p:sp>
        <p:nvSpPr>
          <p:cNvPr id="296" name="CustomShape 2"/>
          <p:cNvSpPr/>
          <p:nvPr/>
        </p:nvSpPr>
        <p:spPr>
          <a:xfrm>
            <a:off x="457200" y="346320"/>
            <a:ext cx="8592480" cy="839520"/>
          </a:xfrm>
          <a:prstGeom prst="rect">
            <a:avLst/>
          </a:prstGeom>
          <a:noFill/>
          <a:ln>
            <a:noFill/>
          </a:ln>
        </p:spPr>
      </p:sp>
      <p:sp>
        <p:nvSpPr>
          <p:cNvPr id="297" name="CustomShape 3"/>
          <p:cNvSpPr/>
          <p:nvPr/>
        </p:nvSpPr>
        <p:spPr>
          <a:xfrm>
            <a:off x="6027480" y="362520"/>
            <a:ext cx="2231640" cy="276480"/>
          </a:xfrm>
          <a:prstGeom prst="rect">
            <a:avLst/>
          </a:prstGeom>
          <a:noFill/>
          <a:ln w="9360">
            <a:noFill/>
          </a:ln>
        </p:spPr>
      </p:sp>
      <p:sp>
        <p:nvSpPr>
          <p:cNvPr id="298" name="CustomShape 4"/>
          <p:cNvSpPr/>
          <p:nvPr/>
        </p:nvSpPr>
        <p:spPr>
          <a:xfrm>
            <a:off x="5638680" y="2133360"/>
            <a:ext cx="2988720" cy="219240"/>
          </a:xfrm>
          <a:prstGeom prst="rect">
            <a:avLst/>
          </a:prstGeom>
          <a:noFill/>
          <a:ln w="9360">
            <a:noFill/>
          </a:ln>
        </p:spPr>
      </p:sp>
      <p:sp>
        <p:nvSpPr>
          <p:cNvPr id="299" name="CustomShape 5"/>
          <p:cNvSpPr/>
          <p:nvPr/>
        </p:nvSpPr>
        <p:spPr>
          <a:xfrm>
            <a:off x="5669280" y="2533320"/>
            <a:ext cx="2938320" cy="276480"/>
          </a:xfrm>
          <a:prstGeom prst="rect">
            <a:avLst/>
          </a:prstGeom>
          <a:noFill/>
          <a:ln w="9360">
            <a:noFill/>
          </a:ln>
        </p:spPr>
      </p:sp>
      <p:sp>
        <p:nvSpPr>
          <p:cNvPr id="300" name="CustomShape 6"/>
          <p:cNvSpPr/>
          <p:nvPr/>
        </p:nvSpPr>
        <p:spPr>
          <a:xfrm>
            <a:off x="5638680" y="2890080"/>
            <a:ext cx="1943280" cy="276480"/>
          </a:xfrm>
          <a:prstGeom prst="rect">
            <a:avLst/>
          </a:prstGeom>
          <a:noFill/>
          <a:ln w="9360">
            <a:noFill/>
          </a:ln>
        </p:spPr>
        <p:txBody>
          <a:bodyPr lIns="90000" rIns="90000" tIns="45000" bIns="45000"/>
          <a:p>
            <a:pPr>
              <a:lnSpc>
                <a:spcPct val="100000"/>
              </a:lnSpc>
            </a:pPr>
            <a:r>
              <a:rPr lang="en-US" sz="1200">
                <a:solidFill>
                  <a:srgbClr val="ffffff"/>
                </a:solidFill>
                <a:latin typeface="Calibri"/>
                <a:ea typeface="MS PGothic"/>
              </a:rPr>
              <a:t> </a:t>
            </a:r>
            <a:endParaRPr/>
          </a:p>
        </p:txBody>
      </p:sp>
      <p:pic>
        <p:nvPicPr>
          <p:cNvPr id="301" name="Picture 2" descr=""/>
          <p:cNvPicPr/>
          <p:nvPr/>
        </p:nvPicPr>
        <p:blipFill>
          <a:blip r:embed="rId1"/>
          <a:stretch>
            <a:fillRect/>
          </a:stretch>
        </p:blipFill>
        <p:spPr>
          <a:xfrm>
            <a:off x="524880" y="4801320"/>
            <a:ext cx="1601280" cy="251640"/>
          </a:xfrm>
          <a:prstGeom prst="rect">
            <a:avLst/>
          </a:prstGeom>
          <a:ln>
            <a:noFill/>
          </a:ln>
        </p:spPr>
      </p:pic>
      <p:sp>
        <p:nvSpPr>
          <p:cNvPr id="302" name="CustomShape 7"/>
          <p:cNvSpPr/>
          <p:nvPr/>
        </p:nvSpPr>
        <p:spPr>
          <a:xfrm>
            <a:off x="5791320" y="1807560"/>
            <a:ext cx="2343600" cy="301680"/>
          </a:xfrm>
          <a:prstGeom prst="rect">
            <a:avLst/>
          </a:prstGeom>
          <a:noFill/>
          <a:ln w="9360">
            <a:noFill/>
          </a:ln>
        </p:spPr>
      </p:sp>
      <p:pic>
        <p:nvPicPr>
          <p:cNvPr id="303" name="" descr=""/>
          <p:cNvPicPr/>
          <p:nvPr/>
        </p:nvPicPr>
        <p:blipFill>
          <a:blip r:embed="rId2"/>
          <a:srcRect l="-145420" t="-1827405" r="-145420" b="1759481"/>
          <a:stretch>
            <a:fillRect/>
          </a:stretch>
        </p:blipFill>
        <p:spPr>
          <a:xfrm>
            <a:off x="2309400" y="1931760"/>
            <a:ext cx="4569120" cy="1304640"/>
          </a:xfrm>
          <a:prstGeom prst="rect">
            <a:avLst/>
          </a:prstGeom>
          <a:ln>
            <a:noFill/>
          </a:ln>
        </p:spPr>
      </p:pic>
      <p:sp>
        <p:nvSpPr>
          <p:cNvPr id="304" name="CustomShape 8"/>
          <p:cNvSpPr/>
          <p:nvPr/>
        </p:nvSpPr>
        <p:spPr>
          <a:xfrm>
            <a:off x="104040" y="1280160"/>
            <a:ext cx="9018000" cy="2467080"/>
          </a:xfrm>
          <a:prstGeom prst="rect">
            <a:avLst/>
          </a:prstGeom>
          <a:noFill/>
          <a:ln>
            <a:noFill/>
          </a:ln>
        </p:spPr>
        <p:txBody>
          <a:bodyPr lIns="90000" rIns="90000" tIns="45000" bIns="45000"/>
          <a:p>
            <a:endParaRPr/>
          </a:p>
          <a:p>
            <a:endParaRPr/>
          </a:p>
        </p:txBody>
      </p:sp>
      <p:sp>
        <p:nvSpPr>
          <p:cNvPr id="305" name="CustomShape 9"/>
          <p:cNvSpPr/>
          <p:nvPr/>
        </p:nvSpPr>
        <p:spPr>
          <a:xfrm>
            <a:off x="274320" y="365760"/>
            <a:ext cx="8685000" cy="555480"/>
          </a:xfrm>
          <a:prstGeom prst="rect">
            <a:avLst/>
          </a:prstGeom>
          <a:noFill/>
          <a:ln>
            <a:noFill/>
          </a:ln>
        </p:spPr>
        <p:txBody>
          <a:bodyPr lIns="90000" rIns="90000" tIns="45000" bIns="45000"/>
          <a:p>
            <a:pPr algn="ctr">
              <a:lnSpc>
                <a:spcPct val="100000"/>
              </a:lnSpc>
            </a:pPr>
            <a:r>
              <a:rPr lang="en-US" sz="2400">
                <a:solidFill>
                  <a:srgbClr val="000000"/>
                </a:solidFill>
                <a:latin typeface="Arial"/>
              </a:rPr>
              <a:t>Кривые Безье</a:t>
            </a:r>
            <a:endParaRPr/>
          </a:p>
        </p:txBody>
      </p:sp>
      <p:sp>
        <p:nvSpPr>
          <p:cNvPr id="306" name="CustomShape 10"/>
          <p:cNvSpPr/>
          <p:nvPr/>
        </p:nvSpPr>
        <p:spPr>
          <a:xfrm>
            <a:off x="365760" y="1245600"/>
            <a:ext cx="8503200" cy="857160"/>
          </a:xfrm>
          <a:prstGeom prst="rect">
            <a:avLst/>
          </a:prstGeom>
          <a:noFill/>
          <a:ln>
            <a:noFill/>
          </a:ln>
        </p:spPr>
      </p:sp>
      <p:pic>
        <p:nvPicPr>
          <p:cNvPr id="307" name="" descr=""/>
          <p:cNvPicPr/>
          <p:nvPr/>
        </p:nvPicPr>
        <p:blipFill>
          <a:blip r:embed="rId3"/>
          <a:stretch>
            <a:fillRect/>
          </a:stretch>
        </p:blipFill>
        <p:spPr>
          <a:xfrm>
            <a:off x="2676240" y="1789920"/>
            <a:ext cx="3837960" cy="1590120"/>
          </a:xfrm>
          <a:prstGeom prst="rect">
            <a:avLst/>
          </a:prstGeom>
          <a:ln>
            <a:noFill/>
          </a:ln>
        </p:spPr>
      </p:pic>
    </p:spTree>
  </p:cSld>
  <p:transition>
    <p:wipe dir="r"/>
  </p:transition>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8" name="CustomShape 1"/>
          <p:cNvSpPr/>
          <p:nvPr/>
        </p:nvSpPr>
        <p:spPr>
          <a:xfrm>
            <a:off x="3124080" y="4781520"/>
            <a:ext cx="2892240" cy="271440"/>
          </a:xfrm>
          <a:prstGeom prst="rect">
            <a:avLst/>
          </a:prstGeom>
          <a:noFill/>
          <a:ln>
            <a:noFill/>
          </a:ln>
        </p:spPr>
        <p:txBody>
          <a:bodyPr lIns="90000" rIns="90000" tIns="45000" bIns="45000" anchor="ctr"/>
          <a:p>
            <a:pPr>
              <a:lnSpc>
                <a:spcPct val="100000"/>
              </a:lnSpc>
            </a:pPr>
            <a:r>
              <a:rPr lang="en-US" sz="900">
                <a:solidFill>
                  <a:srgbClr val="a6a6a6"/>
                </a:solidFill>
                <a:latin typeface="Calibri"/>
                <a:ea typeface="MS PGothic"/>
              </a:rPr>
              <a:t>WWW.ITEDUCATE.COM.UA</a:t>
            </a:r>
            <a:endParaRPr/>
          </a:p>
        </p:txBody>
      </p:sp>
      <p:sp>
        <p:nvSpPr>
          <p:cNvPr id="309" name="CustomShape 2"/>
          <p:cNvSpPr/>
          <p:nvPr/>
        </p:nvSpPr>
        <p:spPr>
          <a:xfrm>
            <a:off x="457200" y="346320"/>
            <a:ext cx="8592480" cy="839520"/>
          </a:xfrm>
          <a:prstGeom prst="rect">
            <a:avLst/>
          </a:prstGeom>
          <a:noFill/>
          <a:ln>
            <a:noFill/>
          </a:ln>
        </p:spPr>
        <p:txBody>
          <a:bodyPr lIns="90000" rIns="90000" tIns="45000" bIns="45000" anchor="ctr"/>
          <a:p>
            <a:pPr algn="ctr">
              <a:lnSpc>
                <a:spcPct val="100000"/>
              </a:lnSpc>
            </a:pPr>
            <a:r>
              <a:rPr lang="en-US" sz="2500">
                <a:latin typeface="Calibri"/>
              </a:rPr>
              <a:t>HOMEWORK</a:t>
            </a:r>
            <a:endParaRPr/>
          </a:p>
        </p:txBody>
      </p:sp>
      <p:sp>
        <p:nvSpPr>
          <p:cNvPr id="310" name="CustomShape 3"/>
          <p:cNvSpPr/>
          <p:nvPr/>
        </p:nvSpPr>
        <p:spPr>
          <a:xfrm>
            <a:off x="6027480" y="362520"/>
            <a:ext cx="2231640" cy="276480"/>
          </a:xfrm>
          <a:prstGeom prst="rect">
            <a:avLst/>
          </a:prstGeom>
          <a:noFill/>
          <a:ln w="9360">
            <a:noFill/>
          </a:ln>
        </p:spPr>
      </p:sp>
      <p:sp>
        <p:nvSpPr>
          <p:cNvPr id="311" name="CustomShape 4"/>
          <p:cNvSpPr/>
          <p:nvPr/>
        </p:nvSpPr>
        <p:spPr>
          <a:xfrm>
            <a:off x="5638680" y="2133360"/>
            <a:ext cx="2988720" cy="219240"/>
          </a:xfrm>
          <a:prstGeom prst="rect">
            <a:avLst/>
          </a:prstGeom>
          <a:noFill/>
          <a:ln w="9360">
            <a:noFill/>
          </a:ln>
        </p:spPr>
      </p:sp>
      <p:sp>
        <p:nvSpPr>
          <p:cNvPr id="312" name="CustomShape 5"/>
          <p:cNvSpPr/>
          <p:nvPr/>
        </p:nvSpPr>
        <p:spPr>
          <a:xfrm>
            <a:off x="5669280" y="2533320"/>
            <a:ext cx="2938320" cy="276480"/>
          </a:xfrm>
          <a:prstGeom prst="rect">
            <a:avLst/>
          </a:prstGeom>
          <a:noFill/>
          <a:ln w="9360">
            <a:noFill/>
          </a:ln>
        </p:spPr>
      </p:sp>
      <p:sp>
        <p:nvSpPr>
          <p:cNvPr id="313" name="CustomShape 6"/>
          <p:cNvSpPr/>
          <p:nvPr/>
        </p:nvSpPr>
        <p:spPr>
          <a:xfrm>
            <a:off x="5638680" y="2890080"/>
            <a:ext cx="1943280" cy="276480"/>
          </a:xfrm>
          <a:prstGeom prst="rect">
            <a:avLst/>
          </a:prstGeom>
          <a:noFill/>
          <a:ln w="9360">
            <a:noFill/>
          </a:ln>
        </p:spPr>
        <p:txBody>
          <a:bodyPr lIns="90000" rIns="90000" tIns="45000" bIns="45000"/>
          <a:p>
            <a:pPr>
              <a:lnSpc>
                <a:spcPct val="100000"/>
              </a:lnSpc>
            </a:pPr>
            <a:r>
              <a:rPr lang="en-US" sz="1200">
                <a:solidFill>
                  <a:srgbClr val="ffffff"/>
                </a:solidFill>
                <a:latin typeface="Calibri"/>
                <a:ea typeface="MS PGothic"/>
              </a:rPr>
              <a:t> </a:t>
            </a:r>
            <a:endParaRPr/>
          </a:p>
        </p:txBody>
      </p:sp>
      <p:pic>
        <p:nvPicPr>
          <p:cNvPr id="314" name="Picture 2" descr=""/>
          <p:cNvPicPr/>
          <p:nvPr/>
        </p:nvPicPr>
        <p:blipFill>
          <a:blip r:embed="rId1"/>
          <a:stretch>
            <a:fillRect/>
          </a:stretch>
        </p:blipFill>
        <p:spPr>
          <a:xfrm>
            <a:off x="524880" y="4801320"/>
            <a:ext cx="1601280" cy="251640"/>
          </a:xfrm>
          <a:prstGeom prst="rect">
            <a:avLst/>
          </a:prstGeom>
          <a:ln>
            <a:noFill/>
          </a:ln>
        </p:spPr>
      </p:pic>
      <p:sp>
        <p:nvSpPr>
          <p:cNvPr id="315" name="CustomShape 7"/>
          <p:cNvSpPr/>
          <p:nvPr/>
        </p:nvSpPr>
        <p:spPr>
          <a:xfrm>
            <a:off x="5791320" y="1807560"/>
            <a:ext cx="2343600" cy="301680"/>
          </a:xfrm>
          <a:prstGeom prst="rect">
            <a:avLst/>
          </a:prstGeom>
          <a:noFill/>
          <a:ln w="9360">
            <a:noFill/>
          </a:ln>
        </p:spPr>
      </p:sp>
      <p:sp>
        <p:nvSpPr>
          <p:cNvPr id="316" name="CustomShape 8"/>
          <p:cNvSpPr/>
          <p:nvPr/>
        </p:nvSpPr>
        <p:spPr>
          <a:xfrm>
            <a:off x="1736640" y="1132200"/>
            <a:ext cx="5714640" cy="3413520"/>
          </a:xfrm>
          <a:prstGeom prst="rect">
            <a:avLst/>
          </a:prstGeom>
          <a:noFill/>
          <a:ln>
            <a:noFill/>
          </a:ln>
        </p:spPr>
        <p:txBody>
          <a:bodyPr lIns="90000" rIns="90000" tIns="45000" bIns="45000"/>
          <a:p>
            <a:pPr algn="ctr">
              <a:lnSpc>
                <a:spcPct val="150000"/>
              </a:lnSpc>
            </a:pPr>
            <a:r>
              <a:rPr lang="en-US">
                <a:latin typeface="Arial"/>
              </a:rPr>
              <a:t>Задания находятся в папках уроков</a:t>
            </a:r>
            <a:endParaRPr/>
          </a:p>
        </p:txBody>
      </p:sp>
    </p:spTree>
  </p:cSld>
  <p:transition>
    <p:wipe dir="r"/>
  </p:transition>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7" name="CustomShape 1"/>
          <p:cNvSpPr/>
          <p:nvPr/>
        </p:nvSpPr>
        <p:spPr>
          <a:xfrm>
            <a:off x="0" y="0"/>
            <a:ext cx="9140760" cy="156240"/>
          </a:xfrm>
          <a:prstGeom prst="rect">
            <a:avLst/>
          </a:prstGeom>
          <a:solidFill>
            <a:srgbClr val="ed3645"/>
          </a:solidFill>
          <a:ln w="25560">
            <a:noFill/>
          </a:ln>
        </p:spPr>
      </p:sp>
      <p:sp>
        <p:nvSpPr>
          <p:cNvPr id="318" name="CustomShape 2"/>
          <p:cNvSpPr/>
          <p:nvPr/>
        </p:nvSpPr>
        <p:spPr>
          <a:xfrm>
            <a:off x="455400" y="598320"/>
            <a:ext cx="4149360" cy="883080"/>
          </a:xfrm>
          <a:prstGeom prst="rect">
            <a:avLst/>
          </a:prstGeom>
          <a:noFill/>
          <a:ln>
            <a:noFill/>
          </a:ln>
        </p:spPr>
        <p:txBody>
          <a:bodyPr lIns="90000" rIns="90000" tIns="45000" bIns="45000" anchor="ctr"/>
          <a:p>
            <a:r>
              <a:rPr b="1" lang="en-US" sz="2800">
                <a:solidFill>
                  <a:srgbClr val="ffffff"/>
                </a:solidFill>
                <a:latin typeface="Calibri"/>
                <a:ea typeface="Open Sans Semibold"/>
              </a:rPr>
              <a:t>КОНТАКТНЫЕ </a:t>
            </a:r>
            <a:endParaRPr/>
          </a:p>
          <a:p>
            <a:pPr>
              <a:lnSpc>
                <a:spcPct val="100000"/>
              </a:lnSpc>
            </a:pPr>
            <a:r>
              <a:rPr b="1" lang="en-US" sz="2800">
                <a:solidFill>
                  <a:srgbClr val="ffffff"/>
                </a:solidFill>
                <a:latin typeface="Calibri"/>
                <a:ea typeface="Open Sans Semibold"/>
              </a:rPr>
              <a:t>ДАННЫЕ</a:t>
            </a:r>
            <a:endParaRPr/>
          </a:p>
        </p:txBody>
      </p:sp>
      <p:sp>
        <p:nvSpPr>
          <p:cNvPr id="319" name="CustomShape 3"/>
          <p:cNvSpPr/>
          <p:nvPr/>
        </p:nvSpPr>
        <p:spPr>
          <a:xfrm>
            <a:off x="3486240" y="627480"/>
            <a:ext cx="2090520" cy="895320"/>
          </a:xfrm>
          <a:prstGeom prst="rect">
            <a:avLst/>
          </a:prstGeom>
          <a:noFill/>
          <a:ln>
            <a:noFill/>
          </a:ln>
        </p:spPr>
        <p:txBody>
          <a:bodyPr lIns="90000" rIns="90000" tIns="45000" bIns="45000"/>
          <a:p>
            <a:pPr>
              <a:lnSpc>
                <a:spcPct val="100000"/>
              </a:lnSpc>
            </a:pPr>
            <a:r>
              <a:rPr lang="en-US" sz="1200">
                <a:solidFill>
                  <a:srgbClr val="ffffff"/>
                </a:solidFill>
                <a:latin typeface="Calibri"/>
                <a:ea typeface="MS PGothic"/>
              </a:rPr>
              <a:t>ITEA</a:t>
            </a:r>
            <a:endParaRPr/>
          </a:p>
          <a:p>
            <a:pPr>
              <a:lnSpc>
                <a:spcPct val="100000"/>
              </a:lnSpc>
            </a:pPr>
            <a:r>
              <a:rPr lang="en-US" sz="1200">
                <a:solidFill>
                  <a:srgbClr val="ffffff"/>
                </a:solidFill>
                <a:latin typeface="Calibri"/>
                <a:ea typeface="MS PGothic"/>
              </a:rPr>
              <a:t>ул. Кутузова, 18/7, оф. 301</a:t>
            </a:r>
            <a:endParaRPr/>
          </a:p>
          <a:p>
            <a:pPr>
              <a:lnSpc>
                <a:spcPct val="100000"/>
              </a:lnSpc>
            </a:pPr>
            <a:r>
              <a:rPr lang="en-US" sz="1200">
                <a:solidFill>
                  <a:srgbClr val="ffffff"/>
                </a:solidFill>
                <a:latin typeface="Calibri"/>
                <a:ea typeface="MS PGothic"/>
              </a:rPr>
              <a:t>Киев</a:t>
            </a:r>
            <a:endParaRPr/>
          </a:p>
          <a:p>
            <a:pPr>
              <a:lnSpc>
                <a:spcPct val="100000"/>
              </a:lnSpc>
            </a:pPr>
            <a:r>
              <a:rPr lang="en-US" sz="1200">
                <a:solidFill>
                  <a:srgbClr val="ffffff"/>
                </a:solidFill>
                <a:latin typeface="Calibri"/>
                <a:ea typeface="MS PGothic"/>
              </a:rPr>
              <a:t>03133</a:t>
            </a:r>
            <a:endParaRPr/>
          </a:p>
        </p:txBody>
      </p:sp>
      <p:sp>
        <p:nvSpPr>
          <p:cNvPr id="320" name="CustomShape 4"/>
          <p:cNvSpPr/>
          <p:nvPr/>
        </p:nvSpPr>
        <p:spPr>
          <a:xfrm>
            <a:off x="5970600" y="627480"/>
            <a:ext cx="2090520" cy="747720"/>
          </a:xfrm>
          <a:prstGeom prst="rect">
            <a:avLst/>
          </a:prstGeom>
          <a:noFill/>
          <a:ln>
            <a:noFill/>
          </a:ln>
        </p:spPr>
        <p:txBody>
          <a:bodyPr lIns="90000" rIns="90000" tIns="45000" bIns="45000"/>
          <a:p>
            <a:pPr>
              <a:lnSpc>
                <a:spcPct val="100000"/>
              </a:lnSpc>
            </a:pPr>
            <a:r>
              <a:rPr b="1" lang="en-US" sz="1200">
                <a:solidFill>
                  <a:srgbClr val="ffffff"/>
                </a:solidFill>
                <a:latin typeface="Calibri"/>
                <a:ea typeface="MS PGothic"/>
              </a:rPr>
              <a:t>+38 044  590  08 38</a:t>
            </a:r>
            <a:endParaRPr/>
          </a:p>
          <a:p>
            <a:pPr>
              <a:lnSpc>
                <a:spcPct val="100000"/>
              </a:lnSpc>
            </a:pPr>
            <a:r>
              <a:rPr b="1" lang="en-US" sz="1200">
                <a:solidFill>
                  <a:srgbClr val="ffffff"/>
                </a:solidFill>
                <a:latin typeface="Calibri"/>
                <a:ea typeface="MS PGothic"/>
              </a:rPr>
              <a:t>info@iteducate.com.ua </a:t>
            </a:r>
            <a:endParaRPr/>
          </a:p>
          <a:p>
            <a:pPr>
              <a:lnSpc>
                <a:spcPct val="100000"/>
              </a:lnSpc>
            </a:pPr>
            <a:r>
              <a:rPr b="1" lang="en-US" sz="1200">
                <a:solidFill>
                  <a:srgbClr val="ffffff"/>
                </a:solidFill>
                <a:latin typeface="Calibri"/>
                <a:ea typeface="MS PGothic"/>
              </a:rPr>
              <a:t>www.iteducate.com.ua </a:t>
            </a:r>
            <a:endParaRPr/>
          </a:p>
        </p:txBody>
      </p:sp>
      <p:sp>
        <p:nvSpPr>
          <p:cNvPr id="321" name="CustomShape 5"/>
          <p:cNvSpPr/>
          <p:nvPr/>
        </p:nvSpPr>
        <p:spPr>
          <a:xfrm>
            <a:off x="6193080" y="1379160"/>
            <a:ext cx="3020040" cy="289440"/>
          </a:xfrm>
          <a:prstGeom prst="rect">
            <a:avLst/>
          </a:prstGeom>
          <a:noFill/>
          <a:ln w="9360">
            <a:noFill/>
          </a:ln>
        </p:spPr>
        <p:txBody>
          <a:bodyPr lIns="90000" rIns="90000" tIns="45000" bIns="45000"/>
          <a:p>
            <a:pPr>
              <a:lnSpc>
                <a:spcPct val="100000"/>
              </a:lnSpc>
            </a:pPr>
            <a:r>
              <a:rPr lang="en-US" sz="1050">
                <a:solidFill>
                  <a:srgbClr val="ffffff"/>
                </a:solidFill>
                <a:latin typeface="Calibri"/>
                <a:ea typeface="MS PGothic"/>
              </a:rPr>
              <a:t>https://www.facebook.com/</a:t>
            </a:r>
            <a:r>
              <a:rPr b="1" lang="en-US" sz="1050">
                <a:solidFill>
                  <a:srgbClr val="ffffff"/>
                </a:solidFill>
                <a:latin typeface="Calibri"/>
                <a:ea typeface="MS PGothic"/>
              </a:rPr>
              <a:t>ITeducate</a:t>
            </a:r>
            <a:endParaRPr/>
          </a:p>
        </p:txBody>
      </p:sp>
      <p:pic>
        <p:nvPicPr>
          <p:cNvPr id="322" name="Picture 22" descr=""/>
          <p:cNvPicPr/>
          <p:nvPr/>
        </p:nvPicPr>
        <p:blipFill>
          <a:blip r:embed="rId1"/>
          <a:stretch>
            <a:fillRect/>
          </a:stretch>
        </p:blipFill>
        <p:spPr>
          <a:xfrm>
            <a:off x="5975280" y="1348200"/>
            <a:ext cx="285840" cy="284040"/>
          </a:xfrm>
          <a:prstGeom prst="rect">
            <a:avLst/>
          </a:prstGeom>
          <a:ln w="9360">
            <a:noFill/>
          </a:ln>
        </p:spPr>
      </p:pic>
      <p:sp>
        <p:nvSpPr>
          <p:cNvPr id="323" name="Line 6"/>
          <p:cNvSpPr/>
          <p:nvPr/>
        </p:nvSpPr>
        <p:spPr>
          <a:xfrm>
            <a:off x="5580000" y="627480"/>
            <a:ext cx="0" cy="1008000"/>
          </a:xfrm>
          <a:prstGeom prst="line">
            <a:avLst/>
          </a:prstGeom>
          <a:ln w="9360">
            <a:solidFill>
              <a:srgbClr val="7b8f9d"/>
            </a:solidFill>
            <a:round/>
          </a:ln>
        </p:spPr>
      </p:sp>
      <p:sp>
        <p:nvSpPr>
          <p:cNvPr id="324" name="CustomShape 7"/>
          <p:cNvSpPr/>
          <p:nvPr/>
        </p:nvSpPr>
        <p:spPr>
          <a:xfrm>
            <a:off x="3124080" y="4781520"/>
            <a:ext cx="2892240" cy="271440"/>
          </a:xfrm>
          <a:prstGeom prst="rect">
            <a:avLst/>
          </a:prstGeom>
          <a:noFill/>
          <a:ln>
            <a:noFill/>
          </a:ln>
        </p:spPr>
        <p:txBody>
          <a:bodyPr lIns="90000" rIns="90000" tIns="45000" bIns="45000" anchor="ctr"/>
          <a:p>
            <a:pPr>
              <a:lnSpc>
                <a:spcPct val="100000"/>
              </a:lnSpc>
            </a:pPr>
            <a:r>
              <a:rPr lang="en-US" sz="900">
                <a:solidFill>
                  <a:srgbClr val="a6a6a6"/>
                </a:solidFill>
                <a:latin typeface="Calibri"/>
              </a:rPr>
              <a:t>WWW.ITEDUCATE.COM.UA</a:t>
            </a:r>
            <a:endParaRPr/>
          </a:p>
        </p:txBody>
      </p:sp>
      <p:pic>
        <p:nvPicPr>
          <p:cNvPr id="325" name="Picture 2" descr=""/>
          <p:cNvPicPr/>
          <p:nvPr/>
        </p:nvPicPr>
        <p:blipFill>
          <a:blip r:embed="rId2"/>
          <a:stretch>
            <a:fillRect/>
          </a:stretch>
        </p:blipFill>
        <p:spPr>
          <a:xfrm>
            <a:off x="524880" y="4801320"/>
            <a:ext cx="1601280" cy="251640"/>
          </a:xfrm>
          <a:prstGeom prst="rect">
            <a:avLst/>
          </a:prstGeom>
          <a:ln>
            <a:noFill/>
          </a:ln>
        </p:spPr>
      </p:pic>
    </p:spTree>
  </p:cSld>
  <p:transition>
    <p:wipe dir="r"/>
  </p:transition>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1" name="CustomShape 1"/>
          <p:cNvSpPr/>
          <p:nvPr/>
        </p:nvSpPr>
        <p:spPr>
          <a:xfrm>
            <a:off x="3124080" y="4781520"/>
            <a:ext cx="2892240" cy="271440"/>
          </a:xfrm>
          <a:prstGeom prst="rect">
            <a:avLst/>
          </a:prstGeom>
          <a:noFill/>
          <a:ln>
            <a:noFill/>
          </a:ln>
        </p:spPr>
        <p:txBody>
          <a:bodyPr lIns="90000" rIns="90000" tIns="45000" bIns="45000" anchor="ctr"/>
          <a:p>
            <a:pPr>
              <a:lnSpc>
                <a:spcPct val="100000"/>
              </a:lnSpc>
            </a:pPr>
            <a:r>
              <a:rPr lang="en-US" sz="900">
                <a:solidFill>
                  <a:srgbClr val="a6a6a6"/>
                </a:solidFill>
                <a:latin typeface="Calibri"/>
                <a:ea typeface="MS PGothic"/>
              </a:rPr>
              <a:t>WWW.ITEDUCATE.COM.UA</a:t>
            </a:r>
            <a:endParaRPr/>
          </a:p>
        </p:txBody>
      </p:sp>
      <p:sp>
        <p:nvSpPr>
          <p:cNvPr id="162" name="Line 2"/>
          <p:cNvSpPr/>
          <p:nvPr/>
        </p:nvSpPr>
        <p:spPr>
          <a:xfrm>
            <a:off x="5638680" y="1995840"/>
            <a:ext cx="2971800" cy="0"/>
          </a:xfrm>
          <a:prstGeom prst="line">
            <a:avLst/>
          </a:prstGeom>
          <a:ln w="6480">
            <a:solidFill>
              <a:srgbClr val="424c53"/>
            </a:solidFill>
            <a:round/>
          </a:ln>
        </p:spPr>
      </p:sp>
      <p:sp>
        <p:nvSpPr>
          <p:cNvPr id="163" name="Line 3"/>
          <p:cNvSpPr/>
          <p:nvPr/>
        </p:nvSpPr>
        <p:spPr>
          <a:xfrm>
            <a:off x="5638680" y="2417040"/>
            <a:ext cx="2971800" cy="0"/>
          </a:xfrm>
          <a:prstGeom prst="line">
            <a:avLst/>
          </a:prstGeom>
          <a:ln w="6480">
            <a:solidFill>
              <a:srgbClr val="424c53"/>
            </a:solidFill>
            <a:round/>
          </a:ln>
        </p:spPr>
      </p:sp>
      <p:sp>
        <p:nvSpPr>
          <p:cNvPr id="164" name="Line 4"/>
          <p:cNvSpPr/>
          <p:nvPr/>
        </p:nvSpPr>
        <p:spPr>
          <a:xfrm>
            <a:off x="5658840" y="2812680"/>
            <a:ext cx="2971800" cy="0"/>
          </a:xfrm>
          <a:prstGeom prst="line">
            <a:avLst/>
          </a:prstGeom>
          <a:ln w="6480">
            <a:solidFill>
              <a:srgbClr val="424c53"/>
            </a:solidFill>
            <a:round/>
          </a:ln>
        </p:spPr>
      </p:sp>
      <p:sp>
        <p:nvSpPr>
          <p:cNvPr id="165" name="CustomShape 5"/>
          <p:cNvSpPr/>
          <p:nvPr/>
        </p:nvSpPr>
        <p:spPr>
          <a:xfrm>
            <a:off x="457200" y="346320"/>
            <a:ext cx="4003560" cy="853920"/>
          </a:xfrm>
          <a:prstGeom prst="rect">
            <a:avLst/>
          </a:prstGeom>
          <a:noFill/>
          <a:ln>
            <a:noFill/>
          </a:ln>
        </p:spPr>
        <p:txBody>
          <a:bodyPr lIns="90000" rIns="90000" tIns="45000" bIns="45000" anchor="ctr"/>
          <a:p>
            <a:pPr>
              <a:lnSpc>
                <a:spcPct val="100000"/>
              </a:lnSpc>
            </a:pPr>
            <a:r>
              <a:rPr b="1" lang="en-US" sz="2400">
                <a:solidFill>
                  <a:srgbClr val="424c53"/>
                </a:solidFill>
                <a:latin typeface="Calibri"/>
                <a:ea typeface="Open Sans Extrabold"/>
              </a:rPr>
              <a:t>JavaScript продвинутый курс</a:t>
            </a:r>
            <a:endParaRPr/>
          </a:p>
        </p:txBody>
      </p:sp>
      <p:sp>
        <p:nvSpPr>
          <p:cNvPr id="166" name="CustomShape 6"/>
          <p:cNvSpPr/>
          <p:nvPr/>
        </p:nvSpPr>
        <p:spPr>
          <a:xfrm>
            <a:off x="5526000" y="1725120"/>
            <a:ext cx="3328200" cy="320760"/>
          </a:xfrm>
          <a:prstGeom prst="rect">
            <a:avLst/>
          </a:prstGeom>
          <a:noFill/>
          <a:ln>
            <a:noFill/>
          </a:ln>
        </p:spPr>
      </p:sp>
      <p:sp>
        <p:nvSpPr>
          <p:cNvPr id="167" name="CustomShape 7"/>
          <p:cNvSpPr/>
          <p:nvPr/>
        </p:nvSpPr>
        <p:spPr>
          <a:xfrm>
            <a:off x="6027480" y="362520"/>
            <a:ext cx="2231640" cy="276480"/>
          </a:xfrm>
          <a:prstGeom prst="rect">
            <a:avLst/>
          </a:prstGeom>
          <a:noFill/>
          <a:ln w="9360">
            <a:noFill/>
          </a:ln>
        </p:spPr>
      </p:sp>
      <p:sp>
        <p:nvSpPr>
          <p:cNvPr id="168" name="CustomShape 8"/>
          <p:cNvSpPr/>
          <p:nvPr/>
        </p:nvSpPr>
        <p:spPr>
          <a:xfrm>
            <a:off x="5638680" y="2133360"/>
            <a:ext cx="2988720" cy="219240"/>
          </a:xfrm>
          <a:prstGeom prst="rect">
            <a:avLst/>
          </a:prstGeom>
          <a:noFill/>
          <a:ln w="9360">
            <a:noFill/>
          </a:ln>
        </p:spPr>
      </p:sp>
      <p:sp>
        <p:nvSpPr>
          <p:cNvPr id="169" name="CustomShape 9"/>
          <p:cNvSpPr/>
          <p:nvPr/>
        </p:nvSpPr>
        <p:spPr>
          <a:xfrm>
            <a:off x="5669280" y="2533320"/>
            <a:ext cx="2938320" cy="276480"/>
          </a:xfrm>
          <a:prstGeom prst="rect">
            <a:avLst/>
          </a:prstGeom>
          <a:noFill/>
          <a:ln w="9360">
            <a:noFill/>
          </a:ln>
        </p:spPr>
      </p:sp>
      <p:sp>
        <p:nvSpPr>
          <p:cNvPr id="170" name="CustomShape 10"/>
          <p:cNvSpPr/>
          <p:nvPr/>
        </p:nvSpPr>
        <p:spPr>
          <a:xfrm>
            <a:off x="5638680" y="2890080"/>
            <a:ext cx="1943280" cy="276480"/>
          </a:xfrm>
          <a:prstGeom prst="rect">
            <a:avLst/>
          </a:prstGeom>
          <a:noFill/>
          <a:ln w="9360">
            <a:noFill/>
          </a:ln>
        </p:spPr>
        <p:txBody>
          <a:bodyPr lIns="90000" rIns="90000" tIns="45000" bIns="45000"/>
          <a:p>
            <a:pPr>
              <a:lnSpc>
                <a:spcPct val="100000"/>
              </a:lnSpc>
            </a:pPr>
            <a:r>
              <a:rPr lang="en-US" sz="1200">
                <a:solidFill>
                  <a:srgbClr val="ffffff"/>
                </a:solidFill>
                <a:latin typeface="Calibri"/>
                <a:ea typeface="MS PGothic"/>
              </a:rPr>
              <a:t> </a:t>
            </a:r>
            <a:endParaRPr/>
          </a:p>
        </p:txBody>
      </p:sp>
      <p:sp>
        <p:nvSpPr>
          <p:cNvPr id="171" name="Line 11"/>
          <p:cNvSpPr/>
          <p:nvPr/>
        </p:nvSpPr>
        <p:spPr>
          <a:xfrm>
            <a:off x="5638680" y="3169440"/>
            <a:ext cx="2971800" cy="0"/>
          </a:xfrm>
          <a:prstGeom prst="line">
            <a:avLst/>
          </a:prstGeom>
          <a:ln w="6480">
            <a:solidFill>
              <a:srgbClr val="424c53"/>
            </a:solidFill>
            <a:round/>
          </a:ln>
        </p:spPr>
      </p:sp>
      <p:pic>
        <p:nvPicPr>
          <p:cNvPr id="172" name="Picture 2" descr=""/>
          <p:cNvPicPr/>
          <p:nvPr/>
        </p:nvPicPr>
        <p:blipFill>
          <a:blip r:embed="rId1"/>
          <a:stretch>
            <a:fillRect/>
          </a:stretch>
        </p:blipFill>
        <p:spPr>
          <a:xfrm>
            <a:off x="524880" y="4801320"/>
            <a:ext cx="1601280" cy="251640"/>
          </a:xfrm>
          <a:prstGeom prst="rect">
            <a:avLst/>
          </a:prstGeom>
          <a:ln>
            <a:noFill/>
          </a:ln>
        </p:spPr>
      </p:pic>
      <p:sp>
        <p:nvSpPr>
          <p:cNvPr id="173" name="CustomShape 12"/>
          <p:cNvSpPr/>
          <p:nvPr/>
        </p:nvSpPr>
        <p:spPr>
          <a:xfrm>
            <a:off x="5791320" y="1807560"/>
            <a:ext cx="2343600" cy="301680"/>
          </a:xfrm>
          <a:prstGeom prst="rect">
            <a:avLst/>
          </a:prstGeom>
          <a:noFill/>
          <a:ln w="9360">
            <a:noFill/>
          </a:ln>
        </p:spPr>
      </p:sp>
      <p:sp>
        <p:nvSpPr>
          <p:cNvPr id="174" name="CustomShape 13"/>
          <p:cNvSpPr/>
          <p:nvPr/>
        </p:nvSpPr>
        <p:spPr>
          <a:xfrm>
            <a:off x="5526000" y="1725120"/>
            <a:ext cx="3328200" cy="320760"/>
          </a:xfrm>
          <a:prstGeom prst="rect">
            <a:avLst/>
          </a:prstGeom>
          <a:noFill/>
          <a:ln>
            <a:noFill/>
          </a:ln>
        </p:spPr>
      </p:sp>
      <p:sp>
        <p:nvSpPr>
          <p:cNvPr id="175" name="CustomShape 14"/>
          <p:cNvSpPr/>
          <p:nvPr/>
        </p:nvSpPr>
        <p:spPr>
          <a:xfrm>
            <a:off x="5490000" y="1647360"/>
            <a:ext cx="4657680" cy="1623960"/>
          </a:xfrm>
          <a:prstGeom prst="rect">
            <a:avLst/>
          </a:prstGeom>
          <a:noFill/>
          <a:ln>
            <a:noFill/>
          </a:ln>
        </p:spPr>
        <p:txBody>
          <a:bodyPr lIns="90000" rIns="90000" tIns="45000" bIns="45000"/>
          <a:p>
            <a:r>
              <a:rPr lang="en-US">
                <a:latin typeface="Arial"/>
              </a:rPr>
              <a:t>AJAX</a:t>
            </a:r>
            <a:endParaRPr/>
          </a:p>
        </p:txBody>
      </p:sp>
    </p:spTree>
  </p:cSld>
  <p:transition>
    <p:wipe dir="r"/>
  </p:transition>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6" name="CustomShape 1"/>
          <p:cNvSpPr/>
          <p:nvPr/>
        </p:nvSpPr>
        <p:spPr>
          <a:xfrm>
            <a:off x="3124080" y="4781520"/>
            <a:ext cx="2892240" cy="271440"/>
          </a:xfrm>
          <a:prstGeom prst="rect">
            <a:avLst/>
          </a:prstGeom>
          <a:noFill/>
          <a:ln>
            <a:noFill/>
          </a:ln>
        </p:spPr>
        <p:txBody>
          <a:bodyPr lIns="90000" rIns="90000" tIns="45000" bIns="45000" anchor="ctr"/>
          <a:p>
            <a:pPr>
              <a:lnSpc>
                <a:spcPct val="100000"/>
              </a:lnSpc>
            </a:pPr>
            <a:r>
              <a:rPr lang="en-US" sz="900">
                <a:solidFill>
                  <a:srgbClr val="a6a6a6"/>
                </a:solidFill>
                <a:latin typeface="Calibri"/>
                <a:ea typeface="MS PGothic"/>
              </a:rPr>
              <a:t>WWW.ITEDUCATE.COM.UA</a:t>
            </a:r>
            <a:endParaRPr/>
          </a:p>
        </p:txBody>
      </p:sp>
      <p:sp>
        <p:nvSpPr>
          <p:cNvPr id="177" name="CustomShape 2"/>
          <p:cNvSpPr/>
          <p:nvPr/>
        </p:nvSpPr>
        <p:spPr>
          <a:xfrm>
            <a:off x="457200" y="349200"/>
            <a:ext cx="8592480" cy="839520"/>
          </a:xfrm>
          <a:prstGeom prst="rect">
            <a:avLst/>
          </a:prstGeom>
          <a:noFill/>
          <a:ln>
            <a:noFill/>
          </a:ln>
        </p:spPr>
        <p:txBody>
          <a:bodyPr lIns="90000" rIns="90000" tIns="45000" bIns="45000" anchor="ctr"/>
          <a:p>
            <a:pPr algn="ctr">
              <a:lnSpc>
                <a:spcPct val="100000"/>
              </a:lnSpc>
            </a:pPr>
            <a:r>
              <a:rPr lang="en-US" sz="2500">
                <a:latin typeface="Arial"/>
              </a:rPr>
              <a:t>AJAX</a:t>
            </a:r>
            <a:endParaRPr/>
          </a:p>
        </p:txBody>
      </p:sp>
      <p:sp>
        <p:nvSpPr>
          <p:cNvPr id="178" name="CustomShape 3"/>
          <p:cNvSpPr/>
          <p:nvPr/>
        </p:nvSpPr>
        <p:spPr>
          <a:xfrm>
            <a:off x="6027480" y="362520"/>
            <a:ext cx="2231640" cy="276480"/>
          </a:xfrm>
          <a:prstGeom prst="rect">
            <a:avLst/>
          </a:prstGeom>
          <a:noFill/>
          <a:ln w="9360">
            <a:noFill/>
          </a:ln>
        </p:spPr>
      </p:sp>
      <p:sp>
        <p:nvSpPr>
          <p:cNvPr id="179" name="CustomShape 4"/>
          <p:cNvSpPr/>
          <p:nvPr/>
        </p:nvSpPr>
        <p:spPr>
          <a:xfrm>
            <a:off x="5638680" y="2133360"/>
            <a:ext cx="2988720" cy="219240"/>
          </a:xfrm>
          <a:prstGeom prst="rect">
            <a:avLst/>
          </a:prstGeom>
          <a:noFill/>
          <a:ln w="9360">
            <a:noFill/>
          </a:ln>
        </p:spPr>
      </p:sp>
      <p:sp>
        <p:nvSpPr>
          <p:cNvPr id="180" name="CustomShape 5"/>
          <p:cNvSpPr/>
          <p:nvPr/>
        </p:nvSpPr>
        <p:spPr>
          <a:xfrm>
            <a:off x="5669280" y="2533320"/>
            <a:ext cx="2938320" cy="276480"/>
          </a:xfrm>
          <a:prstGeom prst="rect">
            <a:avLst/>
          </a:prstGeom>
          <a:noFill/>
          <a:ln w="9360">
            <a:noFill/>
          </a:ln>
        </p:spPr>
      </p:sp>
      <p:sp>
        <p:nvSpPr>
          <p:cNvPr id="181" name="CustomShape 6"/>
          <p:cNvSpPr/>
          <p:nvPr/>
        </p:nvSpPr>
        <p:spPr>
          <a:xfrm>
            <a:off x="5638680" y="2890080"/>
            <a:ext cx="1943280" cy="276480"/>
          </a:xfrm>
          <a:prstGeom prst="rect">
            <a:avLst/>
          </a:prstGeom>
          <a:noFill/>
          <a:ln w="9360">
            <a:noFill/>
          </a:ln>
        </p:spPr>
        <p:txBody>
          <a:bodyPr lIns="90000" rIns="90000" tIns="45000" bIns="45000"/>
          <a:p>
            <a:pPr>
              <a:lnSpc>
                <a:spcPct val="100000"/>
              </a:lnSpc>
            </a:pPr>
            <a:r>
              <a:rPr lang="en-US" sz="1200">
                <a:solidFill>
                  <a:srgbClr val="ffffff"/>
                </a:solidFill>
                <a:latin typeface="Calibri"/>
                <a:ea typeface="MS PGothic"/>
              </a:rPr>
              <a:t> </a:t>
            </a:r>
            <a:endParaRPr/>
          </a:p>
        </p:txBody>
      </p:sp>
      <p:pic>
        <p:nvPicPr>
          <p:cNvPr id="182" name="Picture 2" descr=""/>
          <p:cNvPicPr/>
          <p:nvPr/>
        </p:nvPicPr>
        <p:blipFill>
          <a:blip r:embed="rId1"/>
          <a:stretch>
            <a:fillRect/>
          </a:stretch>
        </p:blipFill>
        <p:spPr>
          <a:xfrm>
            <a:off x="524880" y="4801320"/>
            <a:ext cx="1601280" cy="251640"/>
          </a:xfrm>
          <a:prstGeom prst="rect">
            <a:avLst/>
          </a:prstGeom>
          <a:ln>
            <a:noFill/>
          </a:ln>
        </p:spPr>
      </p:pic>
      <p:sp>
        <p:nvSpPr>
          <p:cNvPr id="183" name="CustomShape 7"/>
          <p:cNvSpPr/>
          <p:nvPr/>
        </p:nvSpPr>
        <p:spPr>
          <a:xfrm>
            <a:off x="5791320" y="1807560"/>
            <a:ext cx="2343600" cy="301680"/>
          </a:xfrm>
          <a:prstGeom prst="rect">
            <a:avLst/>
          </a:prstGeom>
          <a:noFill/>
          <a:ln w="9360">
            <a:noFill/>
          </a:ln>
        </p:spPr>
      </p:sp>
      <p:sp>
        <p:nvSpPr>
          <p:cNvPr id="184" name="CustomShape 8"/>
          <p:cNvSpPr/>
          <p:nvPr/>
        </p:nvSpPr>
        <p:spPr>
          <a:xfrm>
            <a:off x="91440" y="1007640"/>
            <a:ext cx="8592480" cy="1367640"/>
          </a:xfrm>
          <a:prstGeom prst="rect">
            <a:avLst/>
          </a:prstGeom>
          <a:noFill/>
          <a:ln>
            <a:noFill/>
          </a:ln>
        </p:spPr>
      </p:sp>
      <p:sp>
        <p:nvSpPr>
          <p:cNvPr id="185" name="CustomShape 9"/>
          <p:cNvSpPr/>
          <p:nvPr/>
        </p:nvSpPr>
        <p:spPr>
          <a:xfrm>
            <a:off x="274320" y="1261800"/>
            <a:ext cx="8686080" cy="2970720"/>
          </a:xfrm>
          <a:prstGeom prst="rect">
            <a:avLst/>
          </a:prstGeom>
          <a:noFill/>
          <a:ln>
            <a:noFill/>
          </a:ln>
        </p:spPr>
        <p:txBody>
          <a:bodyPr lIns="90000" rIns="90000" tIns="45000" bIns="45000"/>
          <a:p>
            <a:pPr algn="ctr"/>
            <a:r>
              <a:rPr b="1" lang="en-US">
                <a:latin typeface="Arial"/>
              </a:rPr>
              <a:t>AJAX - </a:t>
            </a:r>
            <a:r>
              <a:rPr b="1" lang="en-US">
                <a:latin typeface="Arial"/>
              </a:rPr>
              <a:t>Asynchronous JavaScript and XML</a:t>
            </a:r>
            <a:endParaRPr/>
          </a:p>
        </p:txBody>
      </p:sp>
      <p:pic>
        <p:nvPicPr>
          <p:cNvPr id="186" name="" descr=""/>
          <p:cNvPicPr/>
          <p:nvPr/>
        </p:nvPicPr>
        <p:blipFill>
          <a:blip r:embed="rId2"/>
          <a:stretch>
            <a:fillRect/>
          </a:stretch>
        </p:blipFill>
        <p:spPr>
          <a:xfrm>
            <a:off x="2435040" y="2141640"/>
            <a:ext cx="4514400" cy="2247480"/>
          </a:xfrm>
          <a:prstGeom prst="rect">
            <a:avLst/>
          </a:prstGeom>
          <a:ln>
            <a:noFill/>
          </a:ln>
        </p:spPr>
      </p:pic>
    </p:spTree>
  </p:cSld>
  <p:transition>
    <p:wipe dir="r"/>
  </p:transition>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7" name="CustomShape 1"/>
          <p:cNvSpPr/>
          <p:nvPr/>
        </p:nvSpPr>
        <p:spPr>
          <a:xfrm>
            <a:off x="3124080" y="4781520"/>
            <a:ext cx="2892240" cy="271440"/>
          </a:xfrm>
          <a:prstGeom prst="rect">
            <a:avLst/>
          </a:prstGeom>
          <a:noFill/>
          <a:ln>
            <a:noFill/>
          </a:ln>
        </p:spPr>
        <p:txBody>
          <a:bodyPr lIns="90000" rIns="90000" tIns="45000" bIns="45000" anchor="ctr"/>
          <a:p>
            <a:pPr>
              <a:lnSpc>
                <a:spcPct val="100000"/>
              </a:lnSpc>
            </a:pPr>
            <a:r>
              <a:rPr lang="en-US" sz="900">
                <a:solidFill>
                  <a:srgbClr val="a6a6a6"/>
                </a:solidFill>
                <a:latin typeface="Calibri"/>
                <a:ea typeface="MS PGothic"/>
              </a:rPr>
              <a:t>WWW.ITEDUCATE.COM.UA</a:t>
            </a:r>
            <a:endParaRPr/>
          </a:p>
        </p:txBody>
      </p:sp>
      <p:sp>
        <p:nvSpPr>
          <p:cNvPr id="188" name="CustomShape 2"/>
          <p:cNvSpPr/>
          <p:nvPr/>
        </p:nvSpPr>
        <p:spPr>
          <a:xfrm>
            <a:off x="457200" y="346320"/>
            <a:ext cx="8592480" cy="839520"/>
          </a:xfrm>
          <a:prstGeom prst="rect">
            <a:avLst/>
          </a:prstGeom>
          <a:noFill/>
          <a:ln>
            <a:noFill/>
          </a:ln>
        </p:spPr>
        <p:txBody>
          <a:bodyPr lIns="90000" rIns="90000" tIns="45000" bIns="45000" anchor="ctr"/>
          <a:p>
            <a:pPr algn="ctr">
              <a:lnSpc>
                <a:spcPct val="100000"/>
              </a:lnSpc>
            </a:pPr>
            <a:r>
              <a:rPr lang="en-US" sz="2500">
                <a:latin typeface="Arial"/>
              </a:rPr>
              <a:t>AJAX</a:t>
            </a:r>
            <a:endParaRPr/>
          </a:p>
        </p:txBody>
      </p:sp>
      <p:sp>
        <p:nvSpPr>
          <p:cNvPr id="189" name="CustomShape 3"/>
          <p:cNvSpPr/>
          <p:nvPr/>
        </p:nvSpPr>
        <p:spPr>
          <a:xfrm>
            <a:off x="6027480" y="362520"/>
            <a:ext cx="2231640" cy="276480"/>
          </a:xfrm>
          <a:prstGeom prst="rect">
            <a:avLst/>
          </a:prstGeom>
          <a:noFill/>
          <a:ln w="9360">
            <a:noFill/>
          </a:ln>
        </p:spPr>
      </p:sp>
      <p:sp>
        <p:nvSpPr>
          <p:cNvPr id="190" name="CustomShape 4"/>
          <p:cNvSpPr/>
          <p:nvPr/>
        </p:nvSpPr>
        <p:spPr>
          <a:xfrm>
            <a:off x="5638680" y="2133360"/>
            <a:ext cx="2988720" cy="219240"/>
          </a:xfrm>
          <a:prstGeom prst="rect">
            <a:avLst/>
          </a:prstGeom>
          <a:noFill/>
          <a:ln w="9360">
            <a:noFill/>
          </a:ln>
        </p:spPr>
      </p:sp>
      <p:sp>
        <p:nvSpPr>
          <p:cNvPr id="191" name="CustomShape 5"/>
          <p:cNvSpPr/>
          <p:nvPr/>
        </p:nvSpPr>
        <p:spPr>
          <a:xfrm>
            <a:off x="5669280" y="2533320"/>
            <a:ext cx="2938320" cy="276480"/>
          </a:xfrm>
          <a:prstGeom prst="rect">
            <a:avLst/>
          </a:prstGeom>
          <a:noFill/>
          <a:ln w="9360">
            <a:noFill/>
          </a:ln>
        </p:spPr>
      </p:sp>
      <p:sp>
        <p:nvSpPr>
          <p:cNvPr id="192" name="CustomShape 6"/>
          <p:cNvSpPr/>
          <p:nvPr/>
        </p:nvSpPr>
        <p:spPr>
          <a:xfrm>
            <a:off x="5638680" y="2890080"/>
            <a:ext cx="1943280" cy="276480"/>
          </a:xfrm>
          <a:prstGeom prst="rect">
            <a:avLst/>
          </a:prstGeom>
          <a:noFill/>
          <a:ln w="9360">
            <a:noFill/>
          </a:ln>
        </p:spPr>
        <p:txBody>
          <a:bodyPr lIns="90000" rIns="90000" tIns="45000" bIns="45000"/>
          <a:p>
            <a:pPr>
              <a:lnSpc>
                <a:spcPct val="100000"/>
              </a:lnSpc>
            </a:pPr>
            <a:r>
              <a:rPr lang="en-US" sz="1200">
                <a:solidFill>
                  <a:srgbClr val="ffffff"/>
                </a:solidFill>
                <a:latin typeface="Calibri"/>
                <a:ea typeface="MS PGothic"/>
              </a:rPr>
              <a:t> </a:t>
            </a:r>
            <a:endParaRPr/>
          </a:p>
        </p:txBody>
      </p:sp>
      <p:pic>
        <p:nvPicPr>
          <p:cNvPr id="193" name="Picture 2" descr=""/>
          <p:cNvPicPr/>
          <p:nvPr/>
        </p:nvPicPr>
        <p:blipFill>
          <a:blip r:embed="rId1"/>
          <a:stretch>
            <a:fillRect/>
          </a:stretch>
        </p:blipFill>
        <p:spPr>
          <a:xfrm>
            <a:off x="524880" y="4801320"/>
            <a:ext cx="1601280" cy="251640"/>
          </a:xfrm>
          <a:prstGeom prst="rect">
            <a:avLst/>
          </a:prstGeom>
          <a:ln>
            <a:noFill/>
          </a:ln>
        </p:spPr>
      </p:pic>
      <p:sp>
        <p:nvSpPr>
          <p:cNvPr id="194" name="CustomShape 7"/>
          <p:cNvSpPr/>
          <p:nvPr/>
        </p:nvSpPr>
        <p:spPr>
          <a:xfrm>
            <a:off x="5791320" y="1807560"/>
            <a:ext cx="2343600" cy="301680"/>
          </a:xfrm>
          <a:prstGeom prst="rect">
            <a:avLst/>
          </a:prstGeom>
          <a:noFill/>
          <a:ln w="9360">
            <a:noFill/>
          </a:ln>
        </p:spPr>
      </p:sp>
      <p:sp>
        <p:nvSpPr>
          <p:cNvPr id="195" name="CustomShape 8"/>
          <p:cNvSpPr/>
          <p:nvPr/>
        </p:nvSpPr>
        <p:spPr>
          <a:xfrm>
            <a:off x="274320" y="1371600"/>
            <a:ext cx="8592480" cy="1896120"/>
          </a:xfrm>
          <a:prstGeom prst="rect">
            <a:avLst/>
          </a:prstGeom>
          <a:noFill/>
          <a:ln>
            <a:noFill/>
          </a:ln>
        </p:spPr>
        <p:txBody>
          <a:bodyPr lIns="90000" rIns="90000" tIns="45000" bIns="45000"/>
          <a:p>
            <a:pPr algn="just">
              <a:lnSpc>
                <a:spcPct val="100000"/>
              </a:lnSpc>
            </a:pPr>
            <a:r>
              <a:rPr lang="en-US">
                <a:latin typeface="Arial"/>
              </a:rPr>
              <a:t>AJAX, Ajax (от англ. Asynchronous Javascript and XML — «асинхронный JavaScript и XML») — подход к построению интерактивных пользовательских интерфейсов веб-приложений, заключающийся в «фоновом» обмене данными браузера с веб-сервером. В результате, при обновлении данных веб-страница не перезагружается полностью, и веб-приложения становятся быстрее и удобнее.</a:t>
            </a:r>
            <a:endParaRPr/>
          </a:p>
          <a:p>
            <a:pPr algn="just">
              <a:lnSpc>
                <a:spcPct val="100000"/>
              </a:lnSpc>
            </a:pPr>
            <a:endParaRPr/>
          </a:p>
          <a:p>
            <a:pPr algn="just">
              <a:lnSpc>
                <a:spcPct val="100000"/>
              </a:lnSpc>
            </a:pPr>
            <a:r>
              <a:rPr lang="en-US">
                <a:latin typeface="Arial"/>
              </a:rPr>
              <a:t>По-английски AJAX произносится как «э́йджэкс», по-русски довольно распространено «ая́кс».</a:t>
            </a:r>
            <a:endParaRPr/>
          </a:p>
        </p:txBody>
      </p:sp>
    </p:spTree>
  </p:cSld>
  <p:transition>
    <p:wipe dir="r"/>
  </p:transition>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6" name="CustomShape 1"/>
          <p:cNvSpPr/>
          <p:nvPr/>
        </p:nvSpPr>
        <p:spPr>
          <a:xfrm>
            <a:off x="3124080" y="4781520"/>
            <a:ext cx="2892240" cy="271440"/>
          </a:xfrm>
          <a:prstGeom prst="rect">
            <a:avLst/>
          </a:prstGeom>
          <a:noFill/>
          <a:ln>
            <a:noFill/>
          </a:ln>
        </p:spPr>
        <p:txBody>
          <a:bodyPr lIns="90000" rIns="90000" tIns="45000" bIns="45000" anchor="ctr"/>
          <a:p>
            <a:pPr>
              <a:lnSpc>
                <a:spcPct val="100000"/>
              </a:lnSpc>
            </a:pPr>
            <a:r>
              <a:rPr lang="en-US" sz="900">
                <a:solidFill>
                  <a:srgbClr val="a6a6a6"/>
                </a:solidFill>
                <a:latin typeface="Calibri"/>
                <a:ea typeface="MS PGothic"/>
              </a:rPr>
              <a:t>WWW.ITEDUCATE.COM.UA</a:t>
            </a:r>
            <a:endParaRPr/>
          </a:p>
        </p:txBody>
      </p:sp>
      <p:sp>
        <p:nvSpPr>
          <p:cNvPr id="197" name="CustomShape 2"/>
          <p:cNvSpPr/>
          <p:nvPr/>
        </p:nvSpPr>
        <p:spPr>
          <a:xfrm>
            <a:off x="457200" y="349200"/>
            <a:ext cx="8592480" cy="839520"/>
          </a:xfrm>
          <a:prstGeom prst="rect">
            <a:avLst/>
          </a:prstGeom>
          <a:noFill/>
          <a:ln>
            <a:noFill/>
          </a:ln>
        </p:spPr>
        <p:txBody>
          <a:bodyPr lIns="90000" rIns="90000" tIns="45000" bIns="45000" anchor="ctr"/>
          <a:p>
            <a:pPr algn="ctr">
              <a:lnSpc>
                <a:spcPct val="100000"/>
              </a:lnSpc>
            </a:pPr>
            <a:r>
              <a:rPr lang="en-US" sz="2500">
                <a:latin typeface="Arial"/>
              </a:rPr>
              <a:t>AJAX</a:t>
            </a:r>
            <a:endParaRPr/>
          </a:p>
        </p:txBody>
      </p:sp>
      <p:sp>
        <p:nvSpPr>
          <p:cNvPr id="198" name="CustomShape 3"/>
          <p:cNvSpPr/>
          <p:nvPr/>
        </p:nvSpPr>
        <p:spPr>
          <a:xfrm>
            <a:off x="6027480" y="362520"/>
            <a:ext cx="2231640" cy="276480"/>
          </a:xfrm>
          <a:prstGeom prst="rect">
            <a:avLst/>
          </a:prstGeom>
          <a:noFill/>
          <a:ln w="9360">
            <a:noFill/>
          </a:ln>
        </p:spPr>
      </p:sp>
      <p:sp>
        <p:nvSpPr>
          <p:cNvPr id="199" name="CustomShape 4"/>
          <p:cNvSpPr/>
          <p:nvPr/>
        </p:nvSpPr>
        <p:spPr>
          <a:xfrm>
            <a:off x="5638680" y="2133360"/>
            <a:ext cx="2988720" cy="219240"/>
          </a:xfrm>
          <a:prstGeom prst="rect">
            <a:avLst/>
          </a:prstGeom>
          <a:noFill/>
          <a:ln w="9360">
            <a:noFill/>
          </a:ln>
        </p:spPr>
      </p:sp>
      <p:sp>
        <p:nvSpPr>
          <p:cNvPr id="200" name="CustomShape 5"/>
          <p:cNvSpPr/>
          <p:nvPr/>
        </p:nvSpPr>
        <p:spPr>
          <a:xfrm>
            <a:off x="5669280" y="2533320"/>
            <a:ext cx="2938320" cy="276480"/>
          </a:xfrm>
          <a:prstGeom prst="rect">
            <a:avLst/>
          </a:prstGeom>
          <a:noFill/>
          <a:ln w="9360">
            <a:noFill/>
          </a:ln>
        </p:spPr>
      </p:sp>
      <p:sp>
        <p:nvSpPr>
          <p:cNvPr id="201" name="CustomShape 6"/>
          <p:cNvSpPr/>
          <p:nvPr/>
        </p:nvSpPr>
        <p:spPr>
          <a:xfrm>
            <a:off x="5638680" y="2890080"/>
            <a:ext cx="1943280" cy="276480"/>
          </a:xfrm>
          <a:prstGeom prst="rect">
            <a:avLst/>
          </a:prstGeom>
          <a:noFill/>
          <a:ln w="9360">
            <a:noFill/>
          </a:ln>
        </p:spPr>
        <p:txBody>
          <a:bodyPr lIns="90000" rIns="90000" tIns="45000" bIns="45000"/>
          <a:p>
            <a:pPr>
              <a:lnSpc>
                <a:spcPct val="100000"/>
              </a:lnSpc>
            </a:pPr>
            <a:r>
              <a:rPr lang="en-US" sz="1200">
                <a:solidFill>
                  <a:srgbClr val="ffffff"/>
                </a:solidFill>
                <a:latin typeface="Calibri"/>
                <a:ea typeface="MS PGothic"/>
              </a:rPr>
              <a:t> </a:t>
            </a:r>
            <a:endParaRPr/>
          </a:p>
        </p:txBody>
      </p:sp>
      <p:pic>
        <p:nvPicPr>
          <p:cNvPr id="202" name="Picture 2" descr=""/>
          <p:cNvPicPr/>
          <p:nvPr/>
        </p:nvPicPr>
        <p:blipFill>
          <a:blip r:embed="rId1"/>
          <a:stretch>
            <a:fillRect/>
          </a:stretch>
        </p:blipFill>
        <p:spPr>
          <a:xfrm>
            <a:off x="524880" y="4801320"/>
            <a:ext cx="1601280" cy="251640"/>
          </a:xfrm>
          <a:prstGeom prst="rect">
            <a:avLst/>
          </a:prstGeom>
          <a:ln>
            <a:noFill/>
          </a:ln>
        </p:spPr>
      </p:pic>
      <p:sp>
        <p:nvSpPr>
          <p:cNvPr id="203" name="CustomShape 7"/>
          <p:cNvSpPr/>
          <p:nvPr/>
        </p:nvSpPr>
        <p:spPr>
          <a:xfrm>
            <a:off x="5791320" y="1807560"/>
            <a:ext cx="2343600" cy="301680"/>
          </a:xfrm>
          <a:prstGeom prst="rect">
            <a:avLst/>
          </a:prstGeom>
          <a:noFill/>
          <a:ln w="9360">
            <a:noFill/>
          </a:ln>
        </p:spPr>
      </p:sp>
      <p:sp>
        <p:nvSpPr>
          <p:cNvPr id="204" name="CustomShape 8"/>
          <p:cNvSpPr/>
          <p:nvPr/>
        </p:nvSpPr>
        <p:spPr>
          <a:xfrm>
            <a:off x="91440" y="1007640"/>
            <a:ext cx="8592480" cy="1367640"/>
          </a:xfrm>
          <a:prstGeom prst="rect">
            <a:avLst/>
          </a:prstGeom>
          <a:noFill/>
          <a:ln>
            <a:noFill/>
          </a:ln>
        </p:spPr>
      </p:sp>
      <p:sp>
        <p:nvSpPr>
          <p:cNvPr id="205" name="CustomShape 9"/>
          <p:cNvSpPr/>
          <p:nvPr/>
        </p:nvSpPr>
        <p:spPr>
          <a:xfrm>
            <a:off x="274320" y="1261800"/>
            <a:ext cx="8686080" cy="2970720"/>
          </a:xfrm>
          <a:prstGeom prst="rect">
            <a:avLst/>
          </a:prstGeom>
          <a:noFill/>
          <a:ln>
            <a:noFill/>
          </a:ln>
        </p:spPr>
      </p:sp>
      <p:pic>
        <p:nvPicPr>
          <p:cNvPr id="206" name="" descr=""/>
          <p:cNvPicPr/>
          <p:nvPr/>
        </p:nvPicPr>
        <p:blipFill>
          <a:blip r:embed="rId2"/>
          <a:stretch>
            <a:fillRect/>
          </a:stretch>
        </p:blipFill>
        <p:spPr>
          <a:xfrm>
            <a:off x="2194560" y="1097280"/>
            <a:ext cx="4762080" cy="3371400"/>
          </a:xfrm>
          <a:prstGeom prst="rect">
            <a:avLst/>
          </a:prstGeom>
          <a:ln>
            <a:noFill/>
          </a:ln>
        </p:spPr>
      </p:pic>
    </p:spTree>
  </p:cSld>
  <p:transition>
    <p:wipe dir="r"/>
  </p:transition>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7" name="CustomShape 1"/>
          <p:cNvSpPr/>
          <p:nvPr/>
        </p:nvSpPr>
        <p:spPr>
          <a:xfrm>
            <a:off x="3124080" y="4781520"/>
            <a:ext cx="2892240" cy="271440"/>
          </a:xfrm>
          <a:prstGeom prst="rect">
            <a:avLst/>
          </a:prstGeom>
          <a:noFill/>
          <a:ln>
            <a:noFill/>
          </a:ln>
        </p:spPr>
        <p:txBody>
          <a:bodyPr lIns="90000" rIns="90000" tIns="45000" bIns="45000" anchor="ctr"/>
          <a:p>
            <a:pPr>
              <a:lnSpc>
                <a:spcPct val="100000"/>
              </a:lnSpc>
            </a:pPr>
            <a:r>
              <a:rPr lang="en-US" sz="900">
                <a:solidFill>
                  <a:srgbClr val="a6a6a6"/>
                </a:solidFill>
                <a:latin typeface="Calibri"/>
                <a:ea typeface="MS PGothic"/>
              </a:rPr>
              <a:t>WWW.ITEDUCATE.COM.UA</a:t>
            </a:r>
            <a:endParaRPr/>
          </a:p>
        </p:txBody>
      </p:sp>
      <p:sp>
        <p:nvSpPr>
          <p:cNvPr id="208" name="CustomShape 2"/>
          <p:cNvSpPr/>
          <p:nvPr/>
        </p:nvSpPr>
        <p:spPr>
          <a:xfrm>
            <a:off x="457200" y="365760"/>
            <a:ext cx="8592480" cy="839520"/>
          </a:xfrm>
          <a:prstGeom prst="rect">
            <a:avLst/>
          </a:prstGeom>
          <a:noFill/>
          <a:ln>
            <a:noFill/>
          </a:ln>
        </p:spPr>
        <p:txBody>
          <a:bodyPr lIns="90000" rIns="90000" tIns="45000" bIns="45000" anchor="ctr"/>
          <a:p>
            <a:pPr algn="ctr">
              <a:lnSpc>
                <a:spcPct val="100000"/>
              </a:lnSpc>
            </a:pPr>
            <a:r>
              <a:rPr lang="en-US" sz="2500">
                <a:latin typeface="Calibri"/>
              </a:rPr>
              <a:t>HTTP Методы</a:t>
            </a:r>
            <a:endParaRPr/>
          </a:p>
        </p:txBody>
      </p:sp>
      <p:sp>
        <p:nvSpPr>
          <p:cNvPr id="209" name="CustomShape 3"/>
          <p:cNvSpPr/>
          <p:nvPr/>
        </p:nvSpPr>
        <p:spPr>
          <a:xfrm>
            <a:off x="6027480" y="362520"/>
            <a:ext cx="2231640" cy="276480"/>
          </a:xfrm>
          <a:prstGeom prst="rect">
            <a:avLst/>
          </a:prstGeom>
          <a:noFill/>
          <a:ln w="9360">
            <a:noFill/>
          </a:ln>
        </p:spPr>
      </p:sp>
      <p:sp>
        <p:nvSpPr>
          <p:cNvPr id="210" name="CustomShape 4"/>
          <p:cNvSpPr/>
          <p:nvPr/>
        </p:nvSpPr>
        <p:spPr>
          <a:xfrm>
            <a:off x="5638680" y="2133360"/>
            <a:ext cx="2988720" cy="219240"/>
          </a:xfrm>
          <a:prstGeom prst="rect">
            <a:avLst/>
          </a:prstGeom>
          <a:noFill/>
          <a:ln w="9360">
            <a:noFill/>
          </a:ln>
        </p:spPr>
      </p:sp>
      <p:sp>
        <p:nvSpPr>
          <p:cNvPr id="211" name="CustomShape 5"/>
          <p:cNvSpPr/>
          <p:nvPr/>
        </p:nvSpPr>
        <p:spPr>
          <a:xfrm>
            <a:off x="5669280" y="2533320"/>
            <a:ext cx="2938320" cy="276480"/>
          </a:xfrm>
          <a:prstGeom prst="rect">
            <a:avLst/>
          </a:prstGeom>
          <a:noFill/>
          <a:ln w="9360">
            <a:noFill/>
          </a:ln>
        </p:spPr>
      </p:sp>
      <p:sp>
        <p:nvSpPr>
          <p:cNvPr id="212" name="CustomShape 6"/>
          <p:cNvSpPr/>
          <p:nvPr/>
        </p:nvSpPr>
        <p:spPr>
          <a:xfrm>
            <a:off x="5638680" y="2890080"/>
            <a:ext cx="1943280" cy="276480"/>
          </a:xfrm>
          <a:prstGeom prst="rect">
            <a:avLst/>
          </a:prstGeom>
          <a:noFill/>
          <a:ln w="9360">
            <a:noFill/>
          </a:ln>
        </p:spPr>
        <p:txBody>
          <a:bodyPr lIns="90000" rIns="90000" tIns="45000" bIns="45000"/>
          <a:p>
            <a:pPr>
              <a:lnSpc>
                <a:spcPct val="100000"/>
              </a:lnSpc>
            </a:pPr>
            <a:r>
              <a:rPr lang="en-US" sz="1200">
                <a:solidFill>
                  <a:srgbClr val="ffffff"/>
                </a:solidFill>
                <a:latin typeface="Calibri"/>
                <a:ea typeface="MS PGothic"/>
              </a:rPr>
              <a:t> </a:t>
            </a:r>
            <a:endParaRPr/>
          </a:p>
        </p:txBody>
      </p:sp>
      <p:pic>
        <p:nvPicPr>
          <p:cNvPr id="213" name="Picture 2" descr=""/>
          <p:cNvPicPr/>
          <p:nvPr/>
        </p:nvPicPr>
        <p:blipFill>
          <a:blip r:embed="rId1"/>
          <a:stretch>
            <a:fillRect/>
          </a:stretch>
        </p:blipFill>
        <p:spPr>
          <a:xfrm>
            <a:off x="524880" y="4801320"/>
            <a:ext cx="1601280" cy="251640"/>
          </a:xfrm>
          <a:prstGeom prst="rect">
            <a:avLst/>
          </a:prstGeom>
          <a:ln>
            <a:noFill/>
          </a:ln>
        </p:spPr>
      </p:pic>
      <p:sp>
        <p:nvSpPr>
          <p:cNvPr id="214" name="CustomShape 7"/>
          <p:cNvSpPr/>
          <p:nvPr/>
        </p:nvSpPr>
        <p:spPr>
          <a:xfrm>
            <a:off x="5791320" y="1807560"/>
            <a:ext cx="2343600" cy="301680"/>
          </a:xfrm>
          <a:prstGeom prst="rect">
            <a:avLst/>
          </a:prstGeom>
          <a:noFill/>
          <a:ln w="9360">
            <a:noFill/>
          </a:ln>
        </p:spPr>
      </p:sp>
      <p:sp>
        <p:nvSpPr>
          <p:cNvPr id="215" name="CustomShape 8"/>
          <p:cNvSpPr/>
          <p:nvPr/>
        </p:nvSpPr>
        <p:spPr>
          <a:xfrm>
            <a:off x="104040" y="1280160"/>
            <a:ext cx="9018000" cy="2997000"/>
          </a:xfrm>
          <a:prstGeom prst="rect">
            <a:avLst/>
          </a:prstGeom>
          <a:noFill/>
          <a:ln>
            <a:noFill/>
          </a:ln>
        </p:spPr>
      </p:sp>
      <p:sp>
        <p:nvSpPr>
          <p:cNvPr id="216" name="TextShape 9"/>
          <p:cNvSpPr txBox="1"/>
          <p:nvPr/>
        </p:nvSpPr>
        <p:spPr>
          <a:xfrm>
            <a:off x="274320" y="1046520"/>
            <a:ext cx="8595360" cy="3519360"/>
          </a:xfrm>
          <a:prstGeom prst="rect">
            <a:avLst/>
          </a:prstGeom>
        </p:spPr>
        <p:txBody>
          <a:bodyPr lIns="90000" rIns="90000" tIns="45000" bIns="45000"/>
          <a:p>
            <a:pPr>
              <a:lnSpc>
                <a:spcPct val="100000"/>
              </a:lnSpc>
            </a:pPr>
            <a:r>
              <a:rPr lang="en-US" sz="1600">
                <a:latin typeface="Arial"/>
              </a:rPr>
              <a:t>OPTIONS используется для определения возможностей веб-сервера или параметров соединения для конкретного ресурса. В ответ серверу следует включить заголовок Allow со списком поддерживаемых методов. Также в заголовке ответа может включаться информация о поддерживаемых расширениях </a:t>
            </a:r>
            <a:endParaRPr/>
          </a:p>
          <a:p>
            <a:pPr>
              <a:lnSpc>
                <a:spcPct val="100000"/>
              </a:lnSpc>
            </a:pPr>
            <a:r>
              <a:rPr lang="en-US" sz="1600">
                <a:latin typeface="Arial"/>
              </a:rPr>
              <a:t>GET&amp;POST </a:t>
            </a:r>
            <a:endParaRPr/>
          </a:p>
          <a:p>
            <a:pPr>
              <a:lnSpc>
                <a:spcPct val="100000"/>
              </a:lnSpc>
            </a:pPr>
            <a:r>
              <a:rPr lang="en-US" sz="1600">
                <a:latin typeface="Arial"/>
              </a:rPr>
              <a:t>HEAD аналогичен методу GET, за исключением того, что в ответе сервера отсутствует тело</a:t>
            </a:r>
            <a:endParaRPr/>
          </a:p>
          <a:p>
            <a:pPr>
              <a:lnSpc>
                <a:spcPct val="100000"/>
              </a:lnSpc>
            </a:pPr>
            <a:r>
              <a:rPr lang="en-US" sz="1600">
                <a:latin typeface="Arial"/>
              </a:rPr>
              <a:t>PUT применяется для загрузки содержимого запроса на указанный в запросе URI. Если по заданному URI не существовало ресурса, то сервер создаёт его и возвращает статус 201 (Created).</a:t>
            </a:r>
            <a:endParaRPr/>
          </a:p>
          <a:p>
            <a:pPr>
              <a:lnSpc>
                <a:spcPct val="100000"/>
              </a:lnSpc>
            </a:pPr>
            <a:r>
              <a:rPr lang="en-US" sz="1600">
                <a:latin typeface="Arial"/>
              </a:rPr>
              <a:t>PATCH аналогично PUT, но применяется только к фрагменту ресурса.</a:t>
            </a:r>
            <a:endParaRPr/>
          </a:p>
          <a:p>
            <a:pPr>
              <a:lnSpc>
                <a:spcPct val="100000"/>
              </a:lnSpc>
            </a:pPr>
            <a:r>
              <a:rPr lang="en-US" sz="1600">
                <a:latin typeface="Arial"/>
              </a:rPr>
              <a:t>DELETE удаляет указанный ресурс.</a:t>
            </a:r>
            <a:endParaRPr/>
          </a:p>
          <a:p>
            <a:pPr>
              <a:lnSpc>
                <a:spcPct val="100000"/>
              </a:lnSpc>
            </a:pPr>
            <a:r>
              <a:rPr lang="en-US" sz="1600">
                <a:latin typeface="Arial"/>
              </a:rPr>
              <a:t>TRACE возвращает полученный запрос так, что клиент может увидеть, какую информацию промежуточные серверы добавляют или изменяют в запросе.</a:t>
            </a:r>
            <a:endParaRPr/>
          </a:p>
          <a:p>
            <a:pPr>
              <a:lnSpc>
                <a:spcPct val="100000"/>
              </a:lnSpc>
            </a:pPr>
            <a:endParaRPr/>
          </a:p>
        </p:txBody>
      </p:sp>
    </p:spTree>
  </p:cSld>
  <p:transition>
    <p:wipe dir="r"/>
  </p:transition>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7" name="CustomShape 1"/>
          <p:cNvSpPr/>
          <p:nvPr/>
        </p:nvSpPr>
        <p:spPr>
          <a:xfrm>
            <a:off x="3124080" y="4781520"/>
            <a:ext cx="2892240" cy="271440"/>
          </a:xfrm>
          <a:prstGeom prst="rect">
            <a:avLst/>
          </a:prstGeom>
          <a:noFill/>
          <a:ln>
            <a:noFill/>
          </a:ln>
        </p:spPr>
        <p:txBody>
          <a:bodyPr lIns="90000" rIns="90000" tIns="45000" bIns="45000" anchor="ctr"/>
          <a:p>
            <a:pPr>
              <a:lnSpc>
                <a:spcPct val="100000"/>
              </a:lnSpc>
            </a:pPr>
            <a:r>
              <a:rPr lang="en-US" sz="900">
                <a:solidFill>
                  <a:srgbClr val="a6a6a6"/>
                </a:solidFill>
                <a:latin typeface="Calibri"/>
                <a:ea typeface="MS PGothic"/>
              </a:rPr>
              <a:t>WWW.ITEDUCATE.COM.UA</a:t>
            </a:r>
            <a:endParaRPr/>
          </a:p>
        </p:txBody>
      </p:sp>
      <p:sp>
        <p:nvSpPr>
          <p:cNvPr id="218" name="CustomShape 2"/>
          <p:cNvSpPr/>
          <p:nvPr/>
        </p:nvSpPr>
        <p:spPr>
          <a:xfrm>
            <a:off x="457200" y="346320"/>
            <a:ext cx="8592480" cy="839520"/>
          </a:xfrm>
          <a:prstGeom prst="rect">
            <a:avLst/>
          </a:prstGeom>
          <a:noFill/>
          <a:ln>
            <a:noFill/>
          </a:ln>
        </p:spPr>
        <p:txBody>
          <a:bodyPr lIns="90000" rIns="90000" tIns="45000" bIns="45000" anchor="ctr"/>
          <a:p>
            <a:pPr algn="ctr">
              <a:lnSpc>
                <a:spcPct val="100000"/>
              </a:lnSpc>
            </a:pPr>
            <a:r>
              <a:rPr lang="en-US" sz="2500">
                <a:latin typeface="Calibri"/>
              </a:rPr>
              <a:t>HTTP статусы</a:t>
            </a:r>
            <a:endParaRPr/>
          </a:p>
        </p:txBody>
      </p:sp>
      <p:sp>
        <p:nvSpPr>
          <p:cNvPr id="219" name="CustomShape 3"/>
          <p:cNvSpPr/>
          <p:nvPr/>
        </p:nvSpPr>
        <p:spPr>
          <a:xfrm>
            <a:off x="6027480" y="362520"/>
            <a:ext cx="2231640" cy="276480"/>
          </a:xfrm>
          <a:prstGeom prst="rect">
            <a:avLst/>
          </a:prstGeom>
          <a:noFill/>
          <a:ln w="9360">
            <a:noFill/>
          </a:ln>
        </p:spPr>
      </p:sp>
      <p:sp>
        <p:nvSpPr>
          <p:cNvPr id="220" name="CustomShape 4"/>
          <p:cNvSpPr/>
          <p:nvPr/>
        </p:nvSpPr>
        <p:spPr>
          <a:xfrm>
            <a:off x="5638680" y="2133360"/>
            <a:ext cx="2988720" cy="219240"/>
          </a:xfrm>
          <a:prstGeom prst="rect">
            <a:avLst/>
          </a:prstGeom>
          <a:noFill/>
          <a:ln w="9360">
            <a:noFill/>
          </a:ln>
        </p:spPr>
      </p:sp>
      <p:sp>
        <p:nvSpPr>
          <p:cNvPr id="221" name="CustomShape 5"/>
          <p:cNvSpPr/>
          <p:nvPr/>
        </p:nvSpPr>
        <p:spPr>
          <a:xfrm>
            <a:off x="5669280" y="2533320"/>
            <a:ext cx="2938320" cy="276480"/>
          </a:xfrm>
          <a:prstGeom prst="rect">
            <a:avLst/>
          </a:prstGeom>
          <a:noFill/>
          <a:ln w="9360">
            <a:noFill/>
          </a:ln>
        </p:spPr>
      </p:sp>
      <p:sp>
        <p:nvSpPr>
          <p:cNvPr id="222" name="CustomShape 6"/>
          <p:cNvSpPr/>
          <p:nvPr/>
        </p:nvSpPr>
        <p:spPr>
          <a:xfrm>
            <a:off x="5638680" y="2890080"/>
            <a:ext cx="1943280" cy="276480"/>
          </a:xfrm>
          <a:prstGeom prst="rect">
            <a:avLst/>
          </a:prstGeom>
          <a:noFill/>
          <a:ln w="9360">
            <a:noFill/>
          </a:ln>
        </p:spPr>
        <p:txBody>
          <a:bodyPr lIns="90000" rIns="90000" tIns="45000" bIns="45000"/>
          <a:p>
            <a:pPr>
              <a:lnSpc>
                <a:spcPct val="100000"/>
              </a:lnSpc>
            </a:pPr>
            <a:r>
              <a:rPr lang="en-US" sz="1200">
                <a:solidFill>
                  <a:srgbClr val="ffffff"/>
                </a:solidFill>
                <a:latin typeface="Calibri"/>
                <a:ea typeface="MS PGothic"/>
              </a:rPr>
              <a:t> </a:t>
            </a:r>
            <a:endParaRPr/>
          </a:p>
        </p:txBody>
      </p:sp>
      <p:pic>
        <p:nvPicPr>
          <p:cNvPr id="223" name="Picture 2" descr=""/>
          <p:cNvPicPr/>
          <p:nvPr/>
        </p:nvPicPr>
        <p:blipFill>
          <a:blip r:embed="rId1"/>
          <a:stretch>
            <a:fillRect/>
          </a:stretch>
        </p:blipFill>
        <p:spPr>
          <a:xfrm>
            <a:off x="524880" y="4801320"/>
            <a:ext cx="1601280" cy="251640"/>
          </a:xfrm>
          <a:prstGeom prst="rect">
            <a:avLst/>
          </a:prstGeom>
          <a:ln>
            <a:noFill/>
          </a:ln>
        </p:spPr>
      </p:pic>
      <p:sp>
        <p:nvSpPr>
          <p:cNvPr id="224" name="CustomShape 7"/>
          <p:cNvSpPr/>
          <p:nvPr/>
        </p:nvSpPr>
        <p:spPr>
          <a:xfrm>
            <a:off x="5791320" y="1807560"/>
            <a:ext cx="2343600" cy="301680"/>
          </a:xfrm>
          <a:prstGeom prst="rect">
            <a:avLst/>
          </a:prstGeom>
          <a:noFill/>
          <a:ln w="9360">
            <a:noFill/>
          </a:ln>
        </p:spPr>
      </p:sp>
      <p:pic>
        <p:nvPicPr>
          <p:cNvPr id="225" name="" descr=""/>
          <p:cNvPicPr/>
          <p:nvPr/>
        </p:nvPicPr>
        <p:blipFill>
          <a:blip r:embed="rId2"/>
          <a:srcRect l="-145420" t="-1827405" r="-145420" b="1759481"/>
          <a:stretch>
            <a:fillRect/>
          </a:stretch>
        </p:blipFill>
        <p:spPr>
          <a:xfrm>
            <a:off x="2309400" y="1931760"/>
            <a:ext cx="4569120" cy="1304640"/>
          </a:xfrm>
          <a:prstGeom prst="rect">
            <a:avLst/>
          </a:prstGeom>
          <a:ln>
            <a:noFill/>
          </a:ln>
        </p:spPr>
      </p:pic>
      <p:sp>
        <p:nvSpPr>
          <p:cNvPr id="226" name="CustomShape 8"/>
          <p:cNvSpPr/>
          <p:nvPr/>
        </p:nvSpPr>
        <p:spPr>
          <a:xfrm>
            <a:off x="104040" y="1280160"/>
            <a:ext cx="9018000" cy="2997000"/>
          </a:xfrm>
          <a:prstGeom prst="rect">
            <a:avLst/>
          </a:prstGeom>
          <a:noFill/>
          <a:ln>
            <a:noFill/>
          </a:ln>
        </p:spPr>
      </p:sp>
      <p:sp>
        <p:nvSpPr>
          <p:cNvPr id="227" name="CustomShape 9"/>
          <p:cNvSpPr/>
          <p:nvPr/>
        </p:nvSpPr>
        <p:spPr>
          <a:xfrm>
            <a:off x="731520" y="1245600"/>
            <a:ext cx="7954200" cy="2544120"/>
          </a:xfrm>
          <a:prstGeom prst="rect">
            <a:avLst/>
          </a:prstGeom>
          <a:noFill/>
          <a:ln>
            <a:noFill/>
          </a:ln>
        </p:spPr>
        <p:txBody>
          <a:bodyPr lIns="90000" rIns="90000" tIns="45000" bIns="45000"/>
          <a:p>
            <a:pPr>
              <a:lnSpc>
                <a:spcPct val="100000"/>
              </a:lnSpc>
            </a:pPr>
            <a:r>
              <a:rPr b="1" lang="en-US">
                <a:latin typeface="Arial"/>
              </a:rPr>
              <a:t>1xx Informational («Информационный»)</a:t>
            </a:r>
            <a:endParaRPr/>
          </a:p>
          <a:p>
            <a:pPr>
              <a:lnSpc>
                <a:spcPct val="100000"/>
              </a:lnSpc>
            </a:pPr>
            <a:r>
              <a:rPr lang="en-US">
                <a:latin typeface="Arial"/>
              </a:rPr>
              <a:t>В этот класс выделены коды, информирующие о процессе передачи. В HTTP/1.0 сообщения с такими кодами должны игнорироваться. В HTTP/1.1 клиент должен быть готов принять этот класс сообщений как обычный ответ, но ничего отправлять серверу не нужно. Сами сообщения от сервера содержат только стартовую строку ответа и, если требуется, несколько специфичных для ответа полей заголовка. Прокси-серверы подобные сообщения должны отправлять дальше от сервера к клиенту.</a:t>
            </a:r>
            <a:endParaRPr/>
          </a:p>
          <a:p>
            <a:pPr>
              <a:lnSpc>
                <a:spcPct val="100000"/>
              </a:lnSpc>
            </a:pPr>
            <a:endParaRPr/>
          </a:p>
        </p:txBody>
      </p:sp>
    </p:spTree>
  </p:cSld>
  <p:transition>
    <p:wipe dir="r"/>
  </p:transition>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8" name="CustomShape 1"/>
          <p:cNvSpPr/>
          <p:nvPr/>
        </p:nvSpPr>
        <p:spPr>
          <a:xfrm>
            <a:off x="3124080" y="4781520"/>
            <a:ext cx="2892240" cy="271440"/>
          </a:xfrm>
          <a:prstGeom prst="rect">
            <a:avLst/>
          </a:prstGeom>
          <a:noFill/>
          <a:ln>
            <a:noFill/>
          </a:ln>
        </p:spPr>
        <p:txBody>
          <a:bodyPr lIns="90000" rIns="90000" tIns="45000" bIns="45000" anchor="ctr"/>
          <a:p>
            <a:pPr>
              <a:lnSpc>
                <a:spcPct val="100000"/>
              </a:lnSpc>
            </a:pPr>
            <a:r>
              <a:rPr lang="en-US" sz="900">
                <a:solidFill>
                  <a:srgbClr val="a6a6a6"/>
                </a:solidFill>
                <a:latin typeface="Calibri"/>
                <a:ea typeface="MS PGothic"/>
              </a:rPr>
              <a:t>WWW.ITEDUCATE.COM.UA</a:t>
            </a:r>
            <a:endParaRPr/>
          </a:p>
        </p:txBody>
      </p:sp>
      <p:sp>
        <p:nvSpPr>
          <p:cNvPr id="229" name="CustomShape 2"/>
          <p:cNvSpPr/>
          <p:nvPr/>
        </p:nvSpPr>
        <p:spPr>
          <a:xfrm>
            <a:off x="457200" y="346320"/>
            <a:ext cx="8592480" cy="839520"/>
          </a:xfrm>
          <a:prstGeom prst="rect">
            <a:avLst/>
          </a:prstGeom>
          <a:noFill/>
          <a:ln>
            <a:noFill/>
          </a:ln>
        </p:spPr>
        <p:txBody>
          <a:bodyPr lIns="90000" rIns="90000" tIns="45000" bIns="45000" anchor="ctr"/>
          <a:p>
            <a:pPr algn="ctr">
              <a:lnSpc>
                <a:spcPct val="100000"/>
              </a:lnSpc>
            </a:pPr>
            <a:r>
              <a:rPr lang="en-US" sz="2500">
                <a:latin typeface="Calibri"/>
              </a:rPr>
              <a:t>HTTP статусы</a:t>
            </a:r>
            <a:endParaRPr/>
          </a:p>
        </p:txBody>
      </p:sp>
      <p:sp>
        <p:nvSpPr>
          <p:cNvPr id="230" name="CustomShape 3"/>
          <p:cNvSpPr/>
          <p:nvPr/>
        </p:nvSpPr>
        <p:spPr>
          <a:xfrm>
            <a:off x="6027480" y="362520"/>
            <a:ext cx="2231640" cy="276480"/>
          </a:xfrm>
          <a:prstGeom prst="rect">
            <a:avLst/>
          </a:prstGeom>
          <a:noFill/>
          <a:ln w="9360">
            <a:noFill/>
          </a:ln>
        </p:spPr>
      </p:sp>
      <p:sp>
        <p:nvSpPr>
          <p:cNvPr id="231" name="CustomShape 4"/>
          <p:cNvSpPr/>
          <p:nvPr/>
        </p:nvSpPr>
        <p:spPr>
          <a:xfrm>
            <a:off x="5638680" y="2133360"/>
            <a:ext cx="2988720" cy="219240"/>
          </a:xfrm>
          <a:prstGeom prst="rect">
            <a:avLst/>
          </a:prstGeom>
          <a:noFill/>
          <a:ln w="9360">
            <a:noFill/>
          </a:ln>
        </p:spPr>
      </p:sp>
      <p:sp>
        <p:nvSpPr>
          <p:cNvPr id="232" name="CustomShape 5"/>
          <p:cNvSpPr/>
          <p:nvPr/>
        </p:nvSpPr>
        <p:spPr>
          <a:xfrm>
            <a:off x="5669280" y="2533320"/>
            <a:ext cx="2938320" cy="276480"/>
          </a:xfrm>
          <a:prstGeom prst="rect">
            <a:avLst/>
          </a:prstGeom>
          <a:noFill/>
          <a:ln w="9360">
            <a:noFill/>
          </a:ln>
        </p:spPr>
      </p:sp>
      <p:sp>
        <p:nvSpPr>
          <p:cNvPr id="233" name="CustomShape 6"/>
          <p:cNvSpPr/>
          <p:nvPr/>
        </p:nvSpPr>
        <p:spPr>
          <a:xfrm>
            <a:off x="5638680" y="2890080"/>
            <a:ext cx="1943280" cy="276480"/>
          </a:xfrm>
          <a:prstGeom prst="rect">
            <a:avLst/>
          </a:prstGeom>
          <a:noFill/>
          <a:ln w="9360">
            <a:noFill/>
          </a:ln>
        </p:spPr>
        <p:txBody>
          <a:bodyPr lIns="90000" rIns="90000" tIns="45000" bIns="45000"/>
          <a:p>
            <a:pPr>
              <a:lnSpc>
                <a:spcPct val="100000"/>
              </a:lnSpc>
            </a:pPr>
            <a:r>
              <a:rPr lang="en-US" sz="1200">
                <a:solidFill>
                  <a:srgbClr val="ffffff"/>
                </a:solidFill>
                <a:latin typeface="Calibri"/>
                <a:ea typeface="MS PGothic"/>
              </a:rPr>
              <a:t> </a:t>
            </a:r>
            <a:endParaRPr/>
          </a:p>
        </p:txBody>
      </p:sp>
      <p:pic>
        <p:nvPicPr>
          <p:cNvPr id="234" name="Picture 2" descr=""/>
          <p:cNvPicPr/>
          <p:nvPr/>
        </p:nvPicPr>
        <p:blipFill>
          <a:blip r:embed="rId1"/>
          <a:stretch>
            <a:fillRect/>
          </a:stretch>
        </p:blipFill>
        <p:spPr>
          <a:xfrm>
            <a:off x="524880" y="4801320"/>
            <a:ext cx="1601280" cy="251640"/>
          </a:xfrm>
          <a:prstGeom prst="rect">
            <a:avLst/>
          </a:prstGeom>
          <a:ln>
            <a:noFill/>
          </a:ln>
        </p:spPr>
      </p:pic>
      <p:sp>
        <p:nvSpPr>
          <p:cNvPr id="235" name="CustomShape 7"/>
          <p:cNvSpPr/>
          <p:nvPr/>
        </p:nvSpPr>
        <p:spPr>
          <a:xfrm>
            <a:off x="5791320" y="1807560"/>
            <a:ext cx="2343600" cy="301680"/>
          </a:xfrm>
          <a:prstGeom prst="rect">
            <a:avLst/>
          </a:prstGeom>
          <a:noFill/>
          <a:ln w="9360">
            <a:noFill/>
          </a:ln>
        </p:spPr>
      </p:sp>
      <p:pic>
        <p:nvPicPr>
          <p:cNvPr id="236" name="" descr=""/>
          <p:cNvPicPr/>
          <p:nvPr/>
        </p:nvPicPr>
        <p:blipFill>
          <a:blip r:embed="rId2"/>
          <a:srcRect l="-145420" t="-1827405" r="-145420" b="1759481"/>
          <a:stretch>
            <a:fillRect/>
          </a:stretch>
        </p:blipFill>
        <p:spPr>
          <a:xfrm>
            <a:off x="2309400" y="1931760"/>
            <a:ext cx="4569120" cy="1304640"/>
          </a:xfrm>
          <a:prstGeom prst="rect">
            <a:avLst/>
          </a:prstGeom>
          <a:ln>
            <a:noFill/>
          </a:ln>
        </p:spPr>
      </p:pic>
      <p:sp>
        <p:nvSpPr>
          <p:cNvPr id="237" name="CustomShape 8"/>
          <p:cNvSpPr/>
          <p:nvPr/>
        </p:nvSpPr>
        <p:spPr>
          <a:xfrm>
            <a:off x="104040" y="1280160"/>
            <a:ext cx="9018000" cy="2997000"/>
          </a:xfrm>
          <a:prstGeom prst="rect">
            <a:avLst/>
          </a:prstGeom>
          <a:noFill/>
          <a:ln>
            <a:noFill/>
          </a:ln>
        </p:spPr>
      </p:sp>
      <p:sp>
        <p:nvSpPr>
          <p:cNvPr id="238" name="CustomShape 9"/>
          <p:cNvSpPr/>
          <p:nvPr/>
        </p:nvSpPr>
        <p:spPr>
          <a:xfrm>
            <a:off x="731520" y="1245600"/>
            <a:ext cx="7954200" cy="2544120"/>
          </a:xfrm>
          <a:prstGeom prst="rect">
            <a:avLst/>
          </a:prstGeom>
          <a:noFill/>
          <a:ln>
            <a:noFill/>
          </a:ln>
        </p:spPr>
        <p:txBody>
          <a:bodyPr lIns="90000" rIns="90000" tIns="45000" bIns="45000"/>
          <a:p>
            <a:pPr>
              <a:lnSpc>
                <a:spcPct val="100000"/>
              </a:lnSpc>
            </a:pPr>
            <a:r>
              <a:rPr b="1" lang="en-US">
                <a:latin typeface="Arial"/>
              </a:rPr>
              <a:t>2xx Success («Успех»)</a:t>
            </a:r>
            <a:endParaRPr/>
          </a:p>
          <a:p>
            <a:pPr>
              <a:lnSpc>
                <a:spcPct val="100000"/>
              </a:lnSpc>
            </a:pPr>
            <a:r>
              <a:rPr lang="en-US">
                <a:latin typeface="Arial"/>
              </a:rPr>
              <a:t>Сообщения данного класса информируют о случаях успешного принятия и обработки запроса клиента. В зависимости от статуса сервер может ещё передать заголовки и тело сообщения.</a:t>
            </a:r>
            <a:endParaRPr/>
          </a:p>
          <a:p>
            <a:pPr>
              <a:lnSpc>
                <a:spcPct val="100000"/>
              </a:lnSpc>
            </a:pPr>
            <a:r>
              <a:rPr b="1" lang="en-US">
                <a:latin typeface="Arial"/>
              </a:rPr>
              <a:t>3xx Redirection («Перенаправление»)</a:t>
            </a:r>
            <a:endParaRPr/>
          </a:p>
          <a:p>
            <a:pPr>
              <a:lnSpc>
                <a:spcPct val="100000"/>
              </a:lnSpc>
            </a:pPr>
            <a:r>
              <a:rPr lang="en-US">
                <a:latin typeface="Arial"/>
              </a:rPr>
              <a:t>Коды класса 3xx сообщают клиенту что для успешного выполнения операции необходимо сделать другой запрос (как правило по другому URI). Из данного класса пять кодов 301, 302, 303, 305 и 307 относятся непосредственно к перенаправлениям (редирект). Адрес, по которому клиенту следует произвести запрос, сервер указывает в заголовке Location. При этом допускается использование фрагментов в целевом URI.</a:t>
            </a:r>
            <a:endParaRPr/>
          </a:p>
          <a:p>
            <a:pPr>
              <a:lnSpc>
                <a:spcPct val="100000"/>
              </a:lnSpc>
            </a:pPr>
            <a:endParaRPr/>
          </a:p>
          <a:p>
            <a:pPr>
              <a:lnSpc>
                <a:spcPct val="100000"/>
              </a:lnSpc>
            </a:pPr>
            <a:endParaRPr/>
          </a:p>
        </p:txBody>
      </p:sp>
    </p:spTree>
  </p:cSld>
  <p:transition>
    <p:wipe dir="r"/>
  </p:transition>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9" name="CustomShape 1"/>
          <p:cNvSpPr/>
          <p:nvPr/>
        </p:nvSpPr>
        <p:spPr>
          <a:xfrm>
            <a:off x="3124080" y="4781520"/>
            <a:ext cx="2892240" cy="271440"/>
          </a:xfrm>
          <a:prstGeom prst="rect">
            <a:avLst/>
          </a:prstGeom>
          <a:noFill/>
          <a:ln>
            <a:noFill/>
          </a:ln>
        </p:spPr>
        <p:txBody>
          <a:bodyPr lIns="90000" rIns="90000" tIns="45000" bIns="45000" anchor="ctr"/>
          <a:p>
            <a:pPr>
              <a:lnSpc>
                <a:spcPct val="100000"/>
              </a:lnSpc>
            </a:pPr>
            <a:r>
              <a:rPr lang="en-US" sz="900">
                <a:solidFill>
                  <a:srgbClr val="a6a6a6"/>
                </a:solidFill>
                <a:latin typeface="Calibri"/>
                <a:ea typeface="MS PGothic"/>
              </a:rPr>
              <a:t>WWW.ITEDUCATE.COM.UA</a:t>
            </a:r>
            <a:endParaRPr/>
          </a:p>
        </p:txBody>
      </p:sp>
      <p:sp>
        <p:nvSpPr>
          <p:cNvPr id="240" name="CustomShape 2"/>
          <p:cNvSpPr/>
          <p:nvPr/>
        </p:nvSpPr>
        <p:spPr>
          <a:xfrm>
            <a:off x="457200" y="346320"/>
            <a:ext cx="8592480" cy="839520"/>
          </a:xfrm>
          <a:prstGeom prst="rect">
            <a:avLst/>
          </a:prstGeom>
          <a:noFill/>
          <a:ln>
            <a:noFill/>
          </a:ln>
        </p:spPr>
        <p:txBody>
          <a:bodyPr lIns="90000" rIns="90000" tIns="45000" bIns="45000" anchor="ctr"/>
          <a:p>
            <a:pPr algn="ctr">
              <a:lnSpc>
                <a:spcPct val="100000"/>
              </a:lnSpc>
            </a:pPr>
            <a:r>
              <a:rPr lang="en-US" sz="2500">
                <a:latin typeface="Calibri"/>
              </a:rPr>
              <a:t>HTTP статусы</a:t>
            </a:r>
            <a:endParaRPr/>
          </a:p>
        </p:txBody>
      </p:sp>
      <p:sp>
        <p:nvSpPr>
          <p:cNvPr id="241" name="CustomShape 3"/>
          <p:cNvSpPr/>
          <p:nvPr/>
        </p:nvSpPr>
        <p:spPr>
          <a:xfrm>
            <a:off x="6027480" y="362520"/>
            <a:ext cx="2231640" cy="276480"/>
          </a:xfrm>
          <a:prstGeom prst="rect">
            <a:avLst/>
          </a:prstGeom>
          <a:noFill/>
          <a:ln w="9360">
            <a:noFill/>
          </a:ln>
        </p:spPr>
      </p:sp>
      <p:sp>
        <p:nvSpPr>
          <p:cNvPr id="242" name="CustomShape 4"/>
          <p:cNvSpPr/>
          <p:nvPr/>
        </p:nvSpPr>
        <p:spPr>
          <a:xfrm>
            <a:off x="5638680" y="2133360"/>
            <a:ext cx="2988720" cy="219240"/>
          </a:xfrm>
          <a:prstGeom prst="rect">
            <a:avLst/>
          </a:prstGeom>
          <a:noFill/>
          <a:ln w="9360">
            <a:noFill/>
          </a:ln>
        </p:spPr>
      </p:sp>
      <p:sp>
        <p:nvSpPr>
          <p:cNvPr id="243" name="CustomShape 5"/>
          <p:cNvSpPr/>
          <p:nvPr/>
        </p:nvSpPr>
        <p:spPr>
          <a:xfrm>
            <a:off x="5669280" y="2533320"/>
            <a:ext cx="2938320" cy="276480"/>
          </a:xfrm>
          <a:prstGeom prst="rect">
            <a:avLst/>
          </a:prstGeom>
          <a:noFill/>
          <a:ln w="9360">
            <a:noFill/>
          </a:ln>
        </p:spPr>
      </p:sp>
      <p:sp>
        <p:nvSpPr>
          <p:cNvPr id="244" name="CustomShape 6"/>
          <p:cNvSpPr/>
          <p:nvPr/>
        </p:nvSpPr>
        <p:spPr>
          <a:xfrm>
            <a:off x="5638680" y="2890080"/>
            <a:ext cx="1943280" cy="276480"/>
          </a:xfrm>
          <a:prstGeom prst="rect">
            <a:avLst/>
          </a:prstGeom>
          <a:noFill/>
          <a:ln w="9360">
            <a:noFill/>
          </a:ln>
        </p:spPr>
        <p:txBody>
          <a:bodyPr lIns="90000" rIns="90000" tIns="45000" bIns="45000"/>
          <a:p>
            <a:pPr>
              <a:lnSpc>
                <a:spcPct val="100000"/>
              </a:lnSpc>
            </a:pPr>
            <a:r>
              <a:rPr lang="en-US" sz="1200">
                <a:solidFill>
                  <a:srgbClr val="ffffff"/>
                </a:solidFill>
                <a:latin typeface="Calibri"/>
                <a:ea typeface="MS PGothic"/>
              </a:rPr>
              <a:t> </a:t>
            </a:r>
            <a:endParaRPr/>
          </a:p>
        </p:txBody>
      </p:sp>
      <p:pic>
        <p:nvPicPr>
          <p:cNvPr id="245" name="Picture 2" descr=""/>
          <p:cNvPicPr/>
          <p:nvPr/>
        </p:nvPicPr>
        <p:blipFill>
          <a:blip r:embed="rId1"/>
          <a:stretch>
            <a:fillRect/>
          </a:stretch>
        </p:blipFill>
        <p:spPr>
          <a:xfrm>
            <a:off x="524880" y="4801320"/>
            <a:ext cx="1601280" cy="251640"/>
          </a:xfrm>
          <a:prstGeom prst="rect">
            <a:avLst/>
          </a:prstGeom>
          <a:ln>
            <a:noFill/>
          </a:ln>
        </p:spPr>
      </p:pic>
      <p:sp>
        <p:nvSpPr>
          <p:cNvPr id="246" name="CustomShape 7"/>
          <p:cNvSpPr/>
          <p:nvPr/>
        </p:nvSpPr>
        <p:spPr>
          <a:xfrm>
            <a:off x="5791320" y="1807560"/>
            <a:ext cx="2343600" cy="301680"/>
          </a:xfrm>
          <a:prstGeom prst="rect">
            <a:avLst/>
          </a:prstGeom>
          <a:noFill/>
          <a:ln w="9360">
            <a:noFill/>
          </a:ln>
        </p:spPr>
      </p:sp>
      <p:pic>
        <p:nvPicPr>
          <p:cNvPr id="247" name="" descr=""/>
          <p:cNvPicPr/>
          <p:nvPr/>
        </p:nvPicPr>
        <p:blipFill>
          <a:blip r:embed="rId2"/>
          <a:srcRect l="-145420" t="-1827405" r="-145420" b="1759481"/>
          <a:stretch>
            <a:fillRect/>
          </a:stretch>
        </p:blipFill>
        <p:spPr>
          <a:xfrm>
            <a:off x="2309400" y="1931760"/>
            <a:ext cx="4569120" cy="1304640"/>
          </a:xfrm>
          <a:prstGeom prst="rect">
            <a:avLst/>
          </a:prstGeom>
          <a:ln>
            <a:noFill/>
          </a:ln>
        </p:spPr>
      </p:pic>
      <p:sp>
        <p:nvSpPr>
          <p:cNvPr id="248" name="CustomShape 8"/>
          <p:cNvSpPr/>
          <p:nvPr/>
        </p:nvSpPr>
        <p:spPr>
          <a:xfrm>
            <a:off x="104040" y="1280160"/>
            <a:ext cx="9018000" cy="2997000"/>
          </a:xfrm>
          <a:prstGeom prst="rect">
            <a:avLst/>
          </a:prstGeom>
          <a:noFill/>
          <a:ln>
            <a:noFill/>
          </a:ln>
        </p:spPr>
      </p:sp>
      <p:sp>
        <p:nvSpPr>
          <p:cNvPr id="249" name="CustomShape 9"/>
          <p:cNvSpPr/>
          <p:nvPr/>
        </p:nvSpPr>
        <p:spPr>
          <a:xfrm>
            <a:off x="731520" y="1245600"/>
            <a:ext cx="7954200" cy="2544120"/>
          </a:xfrm>
          <a:prstGeom prst="rect">
            <a:avLst/>
          </a:prstGeom>
          <a:noFill/>
          <a:ln>
            <a:noFill/>
          </a:ln>
        </p:spPr>
        <p:txBody>
          <a:bodyPr lIns="90000" rIns="90000" tIns="45000" bIns="45000"/>
          <a:p>
            <a:pPr>
              <a:lnSpc>
                <a:spcPct val="100000"/>
              </a:lnSpc>
            </a:pPr>
            <a:r>
              <a:rPr b="1" lang="en-US">
                <a:latin typeface="Arial"/>
              </a:rPr>
              <a:t>4xx Client Error («Ошибка клиента»)</a:t>
            </a:r>
            <a:endParaRPr/>
          </a:p>
          <a:p>
            <a:pPr>
              <a:lnSpc>
                <a:spcPct val="100000"/>
              </a:lnSpc>
            </a:pPr>
            <a:r>
              <a:rPr lang="en-US">
                <a:latin typeface="Arial"/>
              </a:rPr>
              <a:t>Класс кодов 4xx предназначен для указания ошибок со стороны клиента. При использовании всех методов, кроме HEAD, сервер должен вернуть в теле сообщения гипертекстовое пояснение для пользователя.</a:t>
            </a:r>
            <a:endParaRPr/>
          </a:p>
          <a:p>
            <a:pPr>
              <a:lnSpc>
                <a:spcPct val="100000"/>
              </a:lnSpc>
            </a:pPr>
            <a:endParaRPr/>
          </a:p>
          <a:p>
            <a:pPr>
              <a:lnSpc>
                <a:spcPct val="100000"/>
              </a:lnSpc>
            </a:pPr>
            <a:r>
              <a:rPr b="1" lang="en-US">
                <a:latin typeface="Arial"/>
              </a:rPr>
              <a:t>5xx Server Error («Ошибка сервера»)</a:t>
            </a:r>
            <a:endParaRPr/>
          </a:p>
          <a:p>
            <a:pPr>
              <a:lnSpc>
                <a:spcPct val="100000"/>
              </a:lnSpc>
            </a:pPr>
            <a:r>
              <a:rPr lang="en-US">
                <a:latin typeface="Arial"/>
              </a:rPr>
              <a:t>Коды 5xx выделены под случаи неудачного выполнения операции по вине сервера. Для всех ситуаций, кроме использования метода HEAD, сервер должен включать в тело сообщения объяснение, которое клиент отобразит пользователю.</a:t>
            </a:r>
            <a:endParaRPr/>
          </a:p>
        </p:txBody>
      </p:sp>
    </p:spTree>
  </p:cSld>
  <p:transition>
    <p:wipe dir="r"/>
  </p:transition>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